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79498-AD9A-41C9-86CD-2AA5105E45F0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97B9D-C233-4136-B75C-01A7BA8E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97B9D-C233-4136-B75C-01A7BA8E9F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5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BDA7E6-9A11-4487-87F5-B2DD6843C91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96FED6-7581-463D-A6CE-9FAC94D11B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80108"/>
          </a:xfrm>
        </p:spPr>
        <p:txBody>
          <a:bodyPr/>
          <a:lstStyle/>
          <a:p>
            <a:r>
              <a:rPr lang="ar-OM" dirty="0" smtClean="0"/>
              <a:t>تقديم درس « الكحولات باستخدم الذكاءات المتعددة»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914400"/>
          </a:xfrm>
        </p:spPr>
        <p:txBody>
          <a:bodyPr>
            <a:normAutofit fontScale="92500" lnSpcReduction="10000"/>
          </a:bodyPr>
          <a:lstStyle/>
          <a:p>
            <a:r>
              <a:rPr lang="ar-OM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إعداد : فاطمة النبهاني</a:t>
            </a:r>
          </a:p>
          <a:p>
            <a:r>
              <a:rPr lang="ar-OM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مقدم للدكتور : مهند عامر</a:t>
            </a:r>
            <a:endParaRPr lang="en-US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36" y="304800"/>
            <a:ext cx="195169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5"/>
          <a:stretch/>
        </p:blipFill>
        <p:spPr>
          <a:xfrm>
            <a:off x="304800" y="1371600"/>
            <a:ext cx="8610601" cy="472439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524000" y="381000"/>
            <a:ext cx="5562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OM" sz="2800" dirty="0" smtClean="0"/>
              <a:t>تقسيم الطلاب إلى ستة مجموعات كما في الشكل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295400" y="38862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OM" sz="2000" dirty="0" smtClean="0">
                <a:solidFill>
                  <a:schemeClr val="tx1"/>
                </a:solidFill>
              </a:rPr>
              <a:t>ذكاء تفاعلي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2200" y="3733799"/>
            <a:ext cx="2590800" cy="2362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56"/>
          <a:stretch/>
        </p:blipFill>
        <p:spPr>
          <a:xfrm>
            <a:off x="664152" y="381000"/>
            <a:ext cx="7562850" cy="624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429000" y="44958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6" y="2127540"/>
            <a:ext cx="7016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0" y="3048000"/>
            <a:ext cx="563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OM" dirty="0" smtClean="0">
                <a:solidFill>
                  <a:schemeClr val="tx1"/>
                </a:solidFill>
              </a:rPr>
              <a:t>ا</a:t>
            </a:r>
            <a:r>
              <a:rPr lang="ar-OM" b="1" dirty="0" smtClean="0">
                <a:solidFill>
                  <a:schemeClr val="tx1"/>
                </a:solidFill>
              </a:rPr>
              <a:t>ستخرجي الكلمات الدالة  من الجريدة التي أمامك لتتوصلي لتعريف الكحول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09"/>
          <a:stretch/>
        </p:blipFill>
        <p:spPr>
          <a:xfrm>
            <a:off x="914400" y="685800"/>
            <a:ext cx="7562850" cy="2667000"/>
          </a:xfrm>
          <a:prstGeom prst="rect">
            <a:avLst/>
          </a:prstGeom>
          <a:ln w="285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10152" b="71500"/>
          <a:stretch/>
        </p:blipFill>
        <p:spPr>
          <a:xfrm>
            <a:off x="914401" y="3352800"/>
            <a:ext cx="7597486" cy="2667000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441" y="3810000"/>
            <a:ext cx="7016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990600"/>
            <a:ext cx="7016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38100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dirty="0" smtClean="0">
                <a:solidFill>
                  <a:srgbClr val="FF0000"/>
                </a:solidFill>
              </a:rPr>
              <a:t>(</a:t>
            </a:r>
            <a:r>
              <a:rPr lang="ar-OM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ذكاء تفاعلي</a:t>
            </a:r>
            <a:r>
              <a:rPr lang="ar-OM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3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t="27699" r="10302" b="31582"/>
          <a:stretch/>
        </p:blipFill>
        <p:spPr>
          <a:xfrm>
            <a:off x="685800" y="561574"/>
            <a:ext cx="7924800" cy="538202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8" y="1371600"/>
            <a:ext cx="701675" cy="56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7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42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تقديم درس « الكحولات باستخدم الذكاءات المتعددة»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تقديم درس « الكحولات باستخدم الذكاءات المتعددة»</dc:title>
  <dc:creator>Almzaia</dc:creator>
  <cp:lastModifiedBy>FUJITSU</cp:lastModifiedBy>
  <cp:revision>9</cp:revision>
  <dcterms:created xsi:type="dcterms:W3CDTF">2015-03-15T08:31:30Z</dcterms:created>
  <dcterms:modified xsi:type="dcterms:W3CDTF">2015-05-12T18:26:39Z</dcterms:modified>
</cp:coreProperties>
</file>