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  <p:sldMasterId id="2147483687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4.png"/><Relationship Id="rId11" Type="http://schemas.openxmlformats.org/officeDocument/2006/relationships/image" Target="../media/image19.png"/><Relationship Id="rId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D83AE-46E0-45BD-A6FB-3D87D02D31DB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D63B-ADB1-4056-9685-61C99896B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224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D83AE-46E0-45BD-A6FB-3D87D02D31DB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D63B-ADB1-4056-9685-61C99896B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34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D83AE-46E0-45BD-A6FB-3D87D02D31DB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D63B-ADB1-4056-9685-61C99896B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29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شريحة عنوان"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72" name="Freeform 32" descr="1"/>
          <p:cNvSpPr>
            <a:spLocks/>
          </p:cNvSpPr>
          <p:nvPr/>
        </p:nvSpPr>
        <p:spPr bwMode="ltGray">
          <a:xfrm>
            <a:off x="-22225" y="0"/>
            <a:ext cx="9191625" cy="6156325"/>
          </a:xfrm>
          <a:custGeom>
            <a:avLst/>
            <a:gdLst/>
            <a:ahLst/>
            <a:cxnLst>
              <a:cxn ang="0">
                <a:pos x="22" y="3783"/>
              </a:cxn>
              <a:cxn ang="0">
                <a:pos x="1792" y="3857"/>
              </a:cxn>
              <a:cxn ang="0">
                <a:pos x="5774" y="3089"/>
              </a:cxn>
              <a:cxn ang="0">
                <a:pos x="5790" y="0"/>
              </a:cxn>
              <a:cxn ang="0">
                <a:pos x="0" y="0"/>
              </a:cxn>
              <a:cxn ang="0">
                <a:pos x="14" y="3791"/>
              </a:cxn>
            </a:cxnLst>
            <a:rect l="0" t="0" r="r" b="b"/>
            <a:pathLst>
              <a:path w="5790" h="3878">
                <a:moveTo>
                  <a:pt x="22" y="3783"/>
                </a:moveTo>
                <a:cubicBezTo>
                  <a:pt x="316" y="3795"/>
                  <a:pt x="788" y="3878"/>
                  <a:pt x="1792" y="3857"/>
                </a:cubicBezTo>
                <a:cubicBezTo>
                  <a:pt x="2796" y="3838"/>
                  <a:pt x="5112" y="3299"/>
                  <a:pt x="5774" y="3089"/>
                </a:cubicBezTo>
                <a:lnTo>
                  <a:pt x="5790" y="0"/>
                </a:lnTo>
                <a:lnTo>
                  <a:pt x="0" y="0"/>
                </a:lnTo>
                <a:lnTo>
                  <a:pt x="14" y="3791"/>
                </a:lnTo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pPr algn="r" rtl="1"/>
            <a:endParaRPr lang="ar-KW">
              <a:solidFill>
                <a:srgbClr val="FFFFFF"/>
              </a:solidFill>
            </a:endParaRPr>
          </a:p>
        </p:txBody>
      </p:sp>
      <p:sp>
        <p:nvSpPr>
          <p:cNvPr id="35874" name="Freeform 34"/>
          <p:cNvSpPr>
            <a:spLocks/>
          </p:cNvSpPr>
          <p:nvPr/>
        </p:nvSpPr>
        <p:spPr bwMode="ltGray">
          <a:xfrm>
            <a:off x="0" y="4419600"/>
            <a:ext cx="9153525" cy="1733550"/>
          </a:xfrm>
          <a:custGeom>
            <a:avLst/>
            <a:gdLst/>
            <a:ahLst/>
            <a:cxnLst>
              <a:cxn ang="0">
                <a:pos x="8" y="1000"/>
              </a:cxn>
              <a:cxn ang="0">
                <a:pos x="1778" y="1072"/>
              </a:cxn>
              <a:cxn ang="0">
                <a:pos x="5760" y="324"/>
              </a:cxn>
              <a:cxn ang="0">
                <a:pos x="5766" y="0"/>
              </a:cxn>
              <a:cxn ang="0">
                <a:pos x="1764" y="1032"/>
              </a:cxn>
              <a:cxn ang="0">
                <a:pos x="0" y="720"/>
              </a:cxn>
              <a:cxn ang="0">
                <a:pos x="0" y="1008"/>
              </a:cxn>
            </a:cxnLst>
            <a:rect l="0" t="0" r="r" b="b"/>
            <a:pathLst>
              <a:path w="5766" h="1092">
                <a:moveTo>
                  <a:pt x="8" y="1000"/>
                </a:moveTo>
                <a:cubicBezTo>
                  <a:pt x="302" y="1012"/>
                  <a:pt x="774" y="1092"/>
                  <a:pt x="1778" y="1072"/>
                </a:cubicBezTo>
                <a:cubicBezTo>
                  <a:pt x="2782" y="1052"/>
                  <a:pt x="5098" y="529"/>
                  <a:pt x="5760" y="324"/>
                </a:cubicBezTo>
                <a:lnTo>
                  <a:pt x="5766" y="0"/>
                </a:lnTo>
                <a:cubicBezTo>
                  <a:pt x="5264" y="296"/>
                  <a:pt x="2820" y="1038"/>
                  <a:pt x="1764" y="1032"/>
                </a:cubicBezTo>
                <a:cubicBezTo>
                  <a:pt x="708" y="1026"/>
                  <a:pt x="116" y="744"/>
                  <a:pt x="0" y="720"/>
                </a:cubicBezTo>
                <a:lnTo>
                  <a:pt x="0" y="1008"/>
                </a:lnTo>
              </a:path>
            </a:pathLst>
          </a:custGeom>
          <a:solidFill>
            <a:srgbClr val="FFFFFF">
              <a:alpha val="89999"/>
            </a:srgbClr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pPr algn="r" rtl="1"/>
            <a:endParaRPr lang="ar-KW">
              <a:solidFill>
                <a:srgbClr val="FFFFFF"/>
              </a:solidFill>
            </a:endParaRPr>
          </a:p>
        </p:txBody>
      </p:sp>
      <p:sp>
        <p:nvSpPr>
          <p:cNvPr id="35875" name="Freeform 35"/>
          <p:cNvSpPr>
            <a:spLocks/>
          </p:cNvSpPr>
          <p:nvPr/>
        </p:nvSpPr>
        <p:spPr bwMode="gray">
          <a:xfrm>
            <a:off x="0" y="5181600"/>
            <a:ext cx="9169400" cy="977900"/>
          </a:xfrm>
          <a:custGeom>
            <a:avLst/>
            <a:gdLst/>
            <a:ahLst/>
            <a:cxnLst>
              <a:cxn ang="0">
                <a:pos x="0" y="58"/>
              </a:cxn>
              <a:cxn ang="0">
                <a:pos x="1584" y="586"/>
              </a:cxn>
              <a:cxn ang="0">
                <a:pos x="5768" y="0"/>
              </a:cxn>
              <a:cxn ang="0">
                <a:pos x="5776" y="32"/>
              </a:cxn>
              <a:cxn ang="0">
                <a:pos x="1584" y="598"/>
              </a:cxn>
              <a:cxn ang="0">
                <a:pos x="4" y="92"/>
              </a:cxn>
              <a:cxn ang="0">
                <a:pos x="0" y="58"/>
              </a:cxn>
            </a:cxnLst>
            <a:rect l="0" t="0" r="r" b="b"/>
            <a:pathLst>
              <a:path w="5776" h="616">
                <a:moveTo>
                  <a:pt x="0" y="58"/>
                </a:moveTo>
                <a:cubicBezTo>
                  <a:pt x="116" y="98"/>
                  <a:pt x="606" y="574"/>
                  <a:pt x="1584" y="586"/>
                </a:cubicBezTo>
                <a:cubicBezTo>
                  <a:pt x="2562" y="598"/>
                  <a:pt x="4364" y="324"/>
                  <a:pt x="5768" y="0"/>
                </a:cubicBezTo>
                <a:lnTo>
                  <a:pt x="5776" y="32"/>
                </a:lnTo>
                <a:cubicBezTo>
                  <a:pt x="4336" y="356"/>
                  <a:pt x="2550" y="616"/>
                  <a:pt x="1584" y="598"/>
                </a:cubicBezTo>
                <a:cubicBezTo>
                  <a:pt x="618" y="580"/>
                  <a:pt x="152" y="157"/>
                  <a:pt x="4" y="92"/>
                </a:cubicBezTo>
                <a:lnTo>
                  <a:pt x="0" y="58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pPr algn="r" rtl="1"/>
            <a:endParaRPr lang="ar-KW">
              <a:solidFill>
                <a:srgbClr val="FFFFFF"/>
              </a:solidFill>
            </a:endParaRPr>
          </a:p>
        </p:txBody>
      </p:sp>
      <p:pic>
        <p:nvPicPr>
          <p:cNvPr id="35870" name="Picture 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 rot="853024">
            <a:off x="1062038" y="1265238"/>
            <a:ext cx="685800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851" name="Rectangle 11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2819400" y="914400"/>
            <a:ext cx="6097588" cy="1371600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5852" name="Rectangle 12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3505200" y="2590800"/>
            <a:ext cx="5410200" cy="609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400">
                <a:latin typeface="Arial" pitchFamily="34" charset="0"/>
              </a:defRPr>
            </a:lvl1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35853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564313"/>
            <a:ext cx="2133600" cy="2174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5855" name="Rectangle 15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048000" y="6553200"/>
            <a:ext cx="2743200" cy="2174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95945E3-6235-4C3C-A825-2284B84D264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35865" name="Picture 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4267200" y="4379913"/>
            <a:ext cx="3962400" cy="247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66" name="Picture 2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gray">
          <a:xfrm rot="385846">
            <a:off x="1897063" y="4740275"/>
            <a:ext cx="2209800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67" name="Picture 2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gray">
          <a:xfrm>
            <a:off x="609600" y="3352800"/>
            <a:ext cx="2819400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68" name="Picture 2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gray">
          <a:xfrm rot="-1037149">
            <a:off x="1573213" y="2192338"/>
            <a:ext cx="1000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69" name="Picture 2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gray">
          <a:xfrm>
            <a:off x="1295400" y="1649413"/>
            <a:ext cx="1905000" cy="121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71" name="Picture 3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gray">
          <a:xfrm>
            <a:off x="381000" y="609600"/>
            <a:ext cx="14478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854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5791200" y="6477000"/>
            <a:ext cx="3124200" cy="304800"/>
          </a:xfrm>
        </p:spPr>
        <p:txBody>
          <a:bodyPr/>
          <a:lstStyle>
            <a:lvl1pPr>
              <a:defRPr b="1"/>
            </a:lvl1pPr>
          </a:lstStyle>
          <a:p>
            <a:endParaRPr lang="ar-KW">
              <a:solidFill>
                <a:srgbClr val="FFFFFF"/>
              </a:solidFill>
            </a:endParaRPr>
          </a:p>
        </p:txBody>
      </p:sp>
      <p:sp>
        <p:nvSpPr>
          <p:cNvPr id="35873" name="Text Box 33"/>
          <p:cNvSpPr txBox="1">
            <a:spLocks noChangeArrowheads="1"/>
          </p:cNvSpPr>
          <p:nvPr/>
        </p:nvSpPr>
        <p:spPr bwMode="gray">
          <a:xfrm>
            <a:off x="4724400" y="4724400"/>
            <a:ext cx="29718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  <a:latin typeface="Arial" pitchFamily="34" charset="0"/>
              </a:rPr>
              <a:t>Company </a:t>
            </a:r>
            <a:r>
              <a:rPr lang="en-US" sz="2800" b="1">
                <a:solidFill>
                  <a:srgbClr val="000000"/>
                </a:solidFill>
                <a:latin typeface="Arial" pitchFamily="34" charset="0"/>
              </a:rPr>
              <a:t>LOGO</a:t>
            </a:r>
          </a:p>
        </p:txBody>
      </p:sp>
      <p:grpSp>
        <p:nvGrpSpPr>
          <p:cNvPr id="2" name="Group 93"/>
          <p:cNvGrpSpPr>
            <a:grpSpLocks/>
          </p:cNvGrpSpPr>
          <p:nvPr/>
        </p:nvGrpSpPr>
        <p:grpSpPr bwMode="auto">
          <a:xfrm>
            <a:off x="5715000" y="1371600"/>
            <a:ext cx="3533775" cy="3427413"/>
            <a:chOff x="3665" y="622"/>
            <a:chExt cx="2161" cy="2063"/>
          </a:xfrm>
        </p:grpSpPr>
        <p:sp>
          <p:nvSpPr>
            <p:cNvPr id="35912" name="Freeform 72"/>
            <p:cNvSpPr>
              <a:spLocks/>
            </p:cNvSpPr>
            <p:nvPr userDrawn="1"/>
          </p:nvSpPr>
          <p:spPr bwMode="gray">
            <a:xfrm rot="-667772" flipH="1" flipV="1">
              <a:off x="3665" y="2493"/>
              <a:ext cx="674" cy="19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74" y="116"/>
                </a:cxn>
                <a:cxn ang="0">
                  <a:pos x="660" y="192"/>
                </a:cxn>
                <a:cxn ang="0">
                  <a:pos x="0" y="75"/>
                </a:cxn>
                <a:cxn ang="0">
                  <a:pos x="14" y="0"/>
                </a:cxn>
              </a:cxnLst>
              <a:rect l="0" t="0" r="r" b="b"/>
              <a:pathLst>
                <a:path w="674" h="192">
                  <a:moveTo>
                    <a:pt x="14" y="0"/>
                  </a:moveTo>
                  <a:lnTo>
                    <a:pt x="674" y="116"/>
                  </a:lnTo>
                  <a:lnTo>
                    <a:pt x="660" y="192"/>
                  </a:lnTo>
                  <a:lnTo>
                    <a:pt x="0" y="75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ar-KW">
                <a:solidFill>
                  <a:srgbClr val="FFFFFF"/>
                </a:solidFill>
              </a:endParaRPr>
            </a:p>
          </p:txBody>
        </p:sp>
        <p:sp>
          <p:nvSpPr>
            <p:cNvPr id="35913" name="Freeform 73"/>
            <p:cNvSpPr>
              <a:spLocks/>
            </p:cNvSpPr>
            <p:nvPr userDrawn="1"/>
          </p:nvSpPr>
          <p:spPr bwMode="gray">
            <a:xfrm rot="-667772" flipH="1" flipV="1">
              <a:off x="3672" y="2327"/>
              <a:ext cx="667" cy="247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667" y="173"/>
                </a:cxn>
                <a:cxn ang="0">
                  <a:pos x="647" y="247"/>
                </a:cxn>
                <a:cxn ang="0">
                  <a:pos x="0" y="74"/>
                </a:cxn>
                <a:cxn ang="0">
                  <a:pos x="20" y="0"/>
                </a:cxn>
              </a:cxnLst>
              <a:rect l="0" t="0" r="r" b="b"/>
              <a:pathLst>
                <a:path w="667" h="247">
                  <a:moveTo>
                    <a:pt x="20" y="0"/>
                  </a:moveTo>
                  <a:lnTo>
                    <a:pt x="667" y="173"/>
                  </a:lnTo>
                  <a:lnTo>
                    <a:pt x="647" y="247"/>
                  </a:lnTo>
                  <a:lnTo>
                    <a:pt x="0" y="7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ar-KW">
                <a:solidFill>
                  <a:srgbClr val="FFFFFF"/>
                </a:solidFill>
              </a:endParaRPr>
            </a:p>
          </p:txBody>
        </p:sp>
        <p:sp>
          <p:nvSpPr>
            <p:cNvPr id="35914" name="Freeform 74"/>
            <p:cNvSpPr>
              <a:spLocks/>
            </p:cNvSpPr>
            <p:nvPr userDrawn="1"/>
          </p:nvSpPr>
          <p:spPr bwMode="gray">
            <a:xfrm rot="-667772" flipH="1" flipV="1">
              <a:off x="3693" y="2161"/>
              <a:ext cx="655" cy="301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655" y="229"/>
                </a:cxn>
                <a:cxn ang="0">
                  <a:pos x="629" y="301"/>
                </a:cxn>
                <a:cxn ang="0">
                  <a:pos x="0" y="72"/>
                </a:cxn>
                <a:cxn ang="0">
                  <a:pos x="26" y="0"/>
                </a:cxn>
              </a:cxnLst>
              <a:rect l="0" t="0" r="r" b="b"/>
              <a:pathLst>
                <a:path w="655" h="301">
                  <a:moveTo>
                    <a:pt x="26" y="0"/>
                  </a:moveTo>
                  <a:lnTo>
                    <a:pt x="655" y="229"/>
                  </a:lnTo>
                  <a:lnTo>
                    <a:pt x="629" y="301"/>
                  </a:lnTo>
                  <a:lnTo>
                    <a:pt x="0" y="7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ar-KW">
                <a:solidFill>
                  <a:srgbClr val="FFFFFF"/>
                </a:solidFill>
              </a:endParaRPr>
            </a:p>
          </p:txBody>
        </p:sp>
        <p:sp>
          <p:nvSpPr>
            <p:cNvPr id="35915" name="Freeform 75"/>
            <p:cNvSpPr>
              <a:spLocks/>
            </p:cNvSpPr>
            <p:nvPr userDrawn="1"/>
          </p:nvSpPr>
          <p:spPr bwMode="gray">
            <a:xfrm rot="-667772" flipH="1" flipV="1">
              <a:off x="3728" y="1998"/>
              <a:ext cx="639" cy="35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9" y="283"/>
                </a:cxn>
                <a:cxn ang="0">
                  <a:pos x="606" y="353"/>
                </a:cxn>
                <a:cxn ang="0">
                  <a:pos x="0" y="70"/>
                </a:cxn>
                <a:cxn ang="0">
                  <a:pos x="32" y="0"/>
                </a:cxn>
              </a:cxnLst>
              <a:rect l="0" t="0" r="r" b="b"/>
              <a:pathLst>
                <a:path w="639" h="353">
                  <a:moveTo>
                    <a:pt x="32" y="0"/>
                  </a:moveTo>
                  <a:lnTo>
                    <a:pt x="639" y="283"/>
                  </a:lnTo>
                  <a:lnTo>
                    <a:pt x="606" y="353"/>
                  </a:lnTo>
                  <a:lnTo>
                    <a:pt x="0" y="7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ar-KW">
                <a:solidFill>
                  <a:srgbClr val="FFFFFF"/>
                </a:solidFill>
              </a:endParaRPr>
            </a:p>
          </p:txBody>
        </p:sp>
        <p:sp>
          <p:nvSpPr>
            <p:cNvPr id="35916" name="Freeform 76"/>
            <p:cNvSpPr>
              <a:spLocks/>
            </p:cNvSpPr>
            <p:nvPr userDrawn="1"/>
          </p:nvSpPr>
          <p:spPr bwMode="gray">
            <a:xfrm rot="-667772" flipH="1" flipV="1">
              <a:off x="3778" y="1841"/>
              <a:ext cx="617" cy="400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617" y="334"/>
                </a:cxn>
                <a:cxn ang="0">
                  <a:pos x="579" y="400"/>
                </a:cxn>
                <a:cxn ang="0">
                  <a:pos x="0" y="66"/>
                </a:cxn>
                <a:cxn ang="0">
                  <a:pos x="37" y="0"/>
                </a:cxn>
              </a:cxnLst>
              <a:rect l="0" t="0" r="r" b="b"/>
              <a:pathLst>
                <a:path w="617" h="400">
                  <a:moveTo>
                    <a:pt x="37" y="0"/>
                  </a:moveTo>
                  <a:lnTo>
                    <a:pt x="617" y="334"/>
                  </a:lnTo>
                  <a:lnTo>
                    <a:pt x="579" y="400"/>
                  </a:lnTo>
                  <a:lnTo>
                    <a:pt x="0" y="6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ar-KW">
                <a:solidFill>
                  <a:srgbClr val="FFFFFF"/>
                </a:solidFill>
              </a:endParaRPr>
            </a:p>
          </p:txBody>
        </p:sp>
        <p:sp>
          <p:nvSpPr>
            <p:cNvPr id="35917" name="Freeform 77"/>
            <p:cNvSpPr>
              <a:spLocks/>
            </p:cNvSpPr>
            <p:nvPr userDrawn="1"/>
          </p:nvSpPr>
          <p:spPr bwMode="gray">
            <a:xfrm rot="-667772" flipH="1" flipV="1">
              <a:off x="3841" y="1688"/>
              <a:ext cx="592" cy="446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92" y="383"/>
                </a:cxn>
                <a:cxn ang="0">
                  <a:pos x="548" y="446"/>
                </a:cxn>
                <a:cxn ang="0">
                  <a:pos x="0" y="62"/>
                </a:cxn>
                <a:cxn ang="0">
                  <a:pos x="44" y="0"/>
                </a:cxn>
              </a:cxnLst>
              <a:rect l="0" t="0" r="r" b="b"/>
              <a:pathLst>
                <a:path w="592" h="446">
                  <a:moveTo>
                    <a:pt x="44" y="0"/>
                  </a:moveTo>
                  <a:lnTo>
                    <a:pt x="592" y="383"/>
                  </a:lnTo>
                  <a:lnTo>
                    <a:pt x="548" y="446"/>
                  </a:lnTo>
                  <a:lnTo>
                    <a:pt x="0" y="62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ar-KW">
                <a:solidFill>
                  <a:srgbClr val="FFFFFF"/>
                </a:solidFill>
              </a:endParaRPr>
            </a:p>
          </p:txBody>
        </p:sp>
        <p:sp>
          <p:nvSpPr>
            <p:cNvPr id="35918" name="Freeform 78"/>
            <p:cNvSpPr>
              <a:spLocks/>
            </p:cNvSpPr>
            <p:nvPr userDrawn="1"/>
          </p:nvSpPr>
          <p:spPr bwMode="gray">
            <a:xfrm rot="-667772" flipH="1" flipV="1">
              <a:off x="3917" y="1542"/>
              <a:ext cx="562" cy="489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562" y="430"/>
                </a:cxn>
                <a:cxn ang="0">
                  <a:pos x="511" y="489"/>
                </a:cxn>
                <a:cxn ang="0">
                  <a:pos x="0" y="58"/>
                </a:cxn>
                <a:cxn ang="0">
                  <a:pos x="49" y="0"/>
                </a:cxn>
              </a:cxnLst>
              <a:rect l="0" t="0" r="r" b="b"/>
              <a:pathLst>
                <a:path w="562" h="489">
                  <a:moveTo>
                    <a:pt x="49" y="0"/>
                  </a:moveTo>
                  <a:lnTo>
                    <a:pt x="562" y="430"/>
                  </a:lnTo>
                  <a:lnTo>
                    <a:pt x="511" y="489"/>
                  </a:lnTo>
                  <a:lnTo>
                    <a:pt x="0" y="58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ar-KW">
                <a:solidFill>
                  <a:srgbClr val="FFFFFF"/>
                </a:solidFill>
              </a:endParaRPr>
            </a:p>
          </p:txBody>
        </p:sp>
        <p:sp>
          <p:nvSpPr>
            <p:cNvPr id="35919" name="Freeform 79"/>
            <p:cNvSpPr>
              <a:spLocks/>
            </p:cNvSpPr>
            <p:nvPr userDrawn="1"/>
          </p:nvSpPr>
          <p:spPr bwMode="gray">
            <a:xfrm rot="-667772" flipH="1" flipV="1">
              <a:off x="4006" y="1404"/>
              <a:ext cx="529" cy="527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29" y="473"/>
                </a:cxn>
                <a:cxn ang="0">
                  <a:pos x="474" y="527"/>
                </a:cxn>
                <a:cxn ang="0">
                  <a:pos x="0" y="54"/>
                </a:cxn>
                <a:cxn ang="0">
                  <a:pos x="56" y="0"/>
                </a:cxn>
              </a:cxnLst>
              <a:rect l="0" t="0" r="r" b="b"/>
              <a:pathLst>
                <a:path w="529" h="527">
                  <a:moveTo>
                    <a:pt x="56" y="0"/>
                  </a:moveTo>
                  <a:lnTo>
                    <a:pt x="529" y="473"/>
                  </a:lnTo>
                  <a:lnTo>
                    <a:pt x="474" y="527"/>
                  </a:lnTo>
                  <a:lnTo>
                    <a:pt x="0" y="54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ar-KW">
                <a:solidFill>
                  <a:srgbClr val="FFFFFF"/>
                </a:solidFill>
              </a:endParaRPr>
            </a:p>
          </p:txBody>
        </p:sp>
        <p:sp>
          <p:nvSpPr>
            <p:cNvPr id="35920" name="Freeform 80"/>
            <p:cNvSpPr>
              <a:spLocks/>
            </p:cNvSpPr>
            <p:nvPr userDrawn="1"/>
          </p:nvSpPr>
          <p:spPr bwMode="gray">
            <a:xfrm rot="-667772" flipH="1" flipV="1">
              <a:off x="4108" y="1275"/>
              <a:ext cx="490" cy="562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490" y="513"/>
                </a:cxn>
                <a:cxn ang="0">
                  <a:pos x="430" y="562"/>
                </a:cxn>
                <a:cxn ang="0">
                  <a:pos x="0" y="51"/>
                </a:cxn>
                <a:cxn ang="0">
                  <a:pos x="59" y="0"/>
                </a:cxn>
              </a:cxnLst>
              <a:rect l="0" t="0" r="r" b="b"/>
              <a:pathLst>
                <a:path w="490" h="562">
                  <a:moveTo>
                    <a:pt x="59" y="0"/>
                  </a:moveTo>
                  <a:lnTo>
                    <a:pt x="490" y="513"/>
                  </a:lnTo>
                  <a:lnTo>
                    <a:pt x="430" y="562"/>
                  </a:lnTo>
                  <a:lnTo>
                    <a:pt x="0" y="5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ar-KW">
                <a:solidFill>
                  <a:srgbClr val="FFFFFF"/>
                </a:solidFill>
              </a:endParaRPr>
            </a:p>
          </p:txBody>
        </p:sp>
        <p:sp>
          <p:nvSpPr>
            <p:cNvPr id="35921" name="Freeform 81"/>
            <p:cNvSpPr>
              <a:spLocks/>
            </p:cNvSpPr>
            <p:nvPr userDrawn="1"/>
          </p:nvSpPr>
          <p:spPr bwMode="gray">
            <a:xfrm rot="-667772" flipH="1" flipV="1">
              <a:off x="4223" y="1154"/>
              <a:ext cx="446" cy="593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446" y="548"/>
                </a:cxn>
                <a:cxn ang="0">
                  <a:pos x="384" y="593"/>
                </a:cxn>
                <a:cxn ang="0">
                  <a:pos x="0" y="45"/>
                </a:cxn>
                <a:cxn ang="0">
                  <a:pos x="64" y="0"/>
                </a:cxn>
              </a:cxnLst>
              <a:rect l="0" t="0" r="r" b="b"/>
              <a:pathLst>
                <a:path w="446" h="593">
                  <a:moveTo>
                    <a:pt x="64" y="0"/>
                  </a:moveTo>
                  <a:lnTo>
                    <a:pt x="446" y="548"/>
                  </a:lnTo>
                  <a:lnTo>
                    <a:pt x="384" y="593"/>
                  </a:lnTo>
                  <a:lnTo>
                    <a:pt x="0" y="45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ar-KW">
                <a:solidFill>
                  <a:srgbClr val="FFFFFF"/>
                </a:solidFill>
              </a:endParaRPr>
            </a:p>
          </p:txBody>
        </p:sp>
        <p:sp>
          <p:nvSpPr>
            <p:cNvPr id="35922" name="Freeform 82"/>
            <p:cNvSpPr>
              <a:spLocks/>
            </p:cNvSpPr>
            <p:nvPr userDrawn="1"/>
          </p:nvSpPr>
          <p:spPr bwMode="gray">
            <a:xfrm rot="-667772" flipH="1" flipV="1">
              <a:off x="4345" y="1045"/>
              <a:ext cx="401" cy="618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401" y="579"/>
                </a:cxn>
                <a:cxn ang="0">
                  <a:pos x="334" y="618"/>
                </a:cxn>
                <a:cxn ang="0">
                  <a:pos x="0" y="38"/>
                </a:cxn>
                <a:cxn ang="0">
                  <a:pos x="66" y="0"/>
                </a:cxn>
              </a:cxnLst>
              <a:rect l="0" t="0" r="r" b="b"/>
              <a:pathLst>
                <a:path w="401" h="618">
                  <a:moveTo>
                    <a:pt x="66" y="0"/>
                  </a:moveTo>
                  <a:lnTo>
                    <a:pt x="401" y="579"/>
                  </a:lnTo>
                  <a:lnTo>
                    <a:pt x="334" y="618"/>
                  </a:lnTo>
                  <a:lnTo>
                    <a:pt x="0" y="38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ar-KW">
                <a:solidFill>
                  <a:srgbClr val="FFFFFF"/>
                </a:solidFill>
              </a:endParaRPr>
            </a:p>
          </p:txBody>
        </p:sp>
        <p:sp>
          <p:nvSpPr>
            <p:cNvPr id="35923" name="Freeform 83"/>
            <p:cNvSpPr>
              <a:spLocks/>
            </p:cNvSpPr>
            <p:nvPr userDrawn="1"/>
          </p:nvSpPr>
          <p:spPr bwMode="gray">
            <a:xfrm rot="-667772" flipH="1" flipV="1">
              <a:off x="4477" y="947"/>
              <a:ext cx="353" cy="640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353" y="607"/>
                </a:cxn>
                <a:cxn ang="0">
                  <a:pos x="282" y="640"/>
                </a:cxn>
                <a:cxn ang="0">
                  <a:pos x="0" y="33"/>
                </a:cxn>
                <a:cxn ang="0">
                  <a:pos x="69" y="0"/>
                </a:cxn>
              </a:cxnLst>
              <a:rect l="0" t="0" r="r" b="b"/>
              <a:pathLst>
                <a:path w="353" h="640">
                  <a:moveTo>
                    <a:pt x="69" y="0"/>
                  </a:moveTo>
                  <a:lnTo>
                    <a:pt x="353" y="607"/>
                  </a:lnTo>
                  <a:lnTo>
                    <a:pt x="282" y="640"/>
                  </a:lnTo>
                  <a:lnTo>
                    <a:pt x="0" y="33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ar-KW">
                <a:solidFill>
                  <a:srgbClr val="FFFFFF"/>
                </a:solidFill>
              </a:endParaRPr>
            </a:p>
          </p:txBody>
        </p:sp>
        <p:sp>
          <p:nvSpPr>
            <p:cNvPr id="35924" name="Freeform 84"/>
            <p:cNvSpPr>
              <a:spLocks/>
            </p:cNvSpPr>
            <p:nvPr userDrawn="1"/>
          </p:nvSpPr>
          <p:spPr bwMode="gray">
            <a:xfrm rot="-667772" flipH="1" flipV="1">
              <a:off x="4619" y="861"/>
              <a:ext cx="301" cy="656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301" y="629"/>
                </a:cxn>
                <a:cxn ang="0">
                  <a:pos x="228" y="656"/>
                </a:cxn>
                <a:cxn ang="0">
                  <a:pos x="0" y="27"/>
                </a:cxn>
                <a:cxn ang="0">
                  <a:pos x="72" y="0"/>
                </a:cxn>
              </a:cxnLst>
              <a:rect l="0" t="0" r="r" b="b"/>
              <a:pathLst>
                <a:path w="301" h="656">
                  <a:moveTo>
                    <a:pt x="72" y="0"/>
                  </a:moveTo>
                  <a:lnTo>
                    <a:pt x="301" y="629"/>
                  </a:lnTo>
                  <a:lnTo>
                    <a:pt x="228" y="656"/>
                  </a:lnTo>
                  <a:lnTo>
                    <a:pt x="0" y="27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ar-KW">
                <a:solidFill>
                  <a:srgbClr val="FFFFFF"/>
                </a:solidFill>
              </a:endParaRPr>
            </a:p>
          </p:txBody>
        </p:sp>
        <p:sp>
          <p:nvSpPr>
            <p:cNvPr id="35925" name="Freeform 85"/>
            <p:cNvSpPr>
              <a:spLocks/>
            </p:cNvSpPr>
            <p:nvPr userDrawn="1"/>
          </p:nvSpPr>
          <p:spPr bwMode="gray">
            <a:xfrm rot="-667772" flipH="1" flipV="1">
              <a:off x="4767" y="789"/>
              <a:ext cx="248" cy="666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248" y="646"/>
                </a:cxn>
                <a:cxn ang="0">
                  <a:pos x="173" y="666"/>
                </a:cxn>
                <a:cxn ang="0">
                  <a:pos x="0" y="18"/>
                </a:cxn>
                <a:cxn ang="0">
                  <a:pos x="74" y="0"/>
                </a:cxn>
              </a:cxnLst>
              <a:rect l="0" t="0" r="r" b="b"/>
              <a:pathLst>
                <a:path w="248" h="666">
                  <a:moveTo>
                    <a:pt x="74" y="0"/>
                  </a:moveTo>
                  <a:lnTo>
                    <a:pt x="248" y="646"/>
                  </a:lnTo>
                  <a:lnTo>
                    <a:pt x="173" y="666"/>
                  </a:lnTo>
                  <a:lnTo>
                    <a:pt x="0" y="18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ar-KW">
                <a:solidFill>
                  <a:srgbClr val="FFFFFF"/>
                </a:solidFill>
              </a:endParaRPr>
            </a:p>
          </p:txBody>
        </p:sp>
        <p:sp>
          <p:nvSpPr>
            <p:cNvPr id="35926" name="Freeform 86"/>
            <p:cNvSpPr>
              <a:spLocks/>
            </p:cNvSpPr>
            <p:nvPr userDrawn="1"/>
          </p:nvSpPr>
          <p:spPr bwMode="gray">
            <a:xfrm rot="-667772" flipH="1" flipV="1">
              <a:off x="4923" y="730"/>
              <a:ext cx="192" cy="673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192" y="660"/>
                </a:cxn>
                <a:cxn ang="0">
                  <a:pos x="116" y="673"/>
                </a:cxn>
                <a:cxn ang="0">
                  <a:pos x="0" y="13"/>
                </a:cxn>
                <a:cxn ang="0">
                  <a:pos x="76" y="0"/>
                </a:cxn>
              </a:cxnLst>
              <a:rect l="0" t="0" r="r" b="b"/>
              <a:pathLst>
                <a:path w="192" h="673">
                  <a:moveTo>
                    <a:pt x="76" y="0"/>
                  </a:moveTo>
                  <a:lnTo>
                    <a:pt x="192" y="660"/>
                  </a:lnTo>
                  <a:lnTo>
                    <a:pt x="116" y="673"/>
                  </a:lnTo>
                  <a:lnTo>
                    <a:pt x="0" y="13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ar-KW">
                <a:solidFill>
                  <a:srgbClr val="FFFFFF"/>
                </a:solidFill>
              </a:endParaRPr>
            </a:p>
          </p:txBody>
        </p:sp>
        <p:sp>
          <p:nvSpPr>
            <p:cNvPr id="35927" name="Freeform 87"/>
            <p:cNvSpPr>
              <a:spLocks/>
            </p:cNvSpPr>
            <p:nvPr userDrawn="1"/>
          </p:nvSpPr>
          <p:spPr bwMode="gray">
            <a:xfrm rot="-667772" flipH="1" flipV="1">
              <a:off x="5083" y="686"/>
              <a:ext cx="136" cy="673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36" y="667"/>
                </a:cxn>
                <a:cxn ang="0">
                  <a:pos x="58" y="673"/>
                </a:cxn>
                <a:cxn ang="0">
                  <a:pos x="0" y="7"/>
                </a:cxn>
                <a:cxn ang="0">
                  <a:pos x="77" y="0"/>
                </a:cxn>
              </a:cxnLst>
              <a:rect l="0" t="0" r="r" b="b"/>
              <a:pathLst>
                <a:path w="136" h="673">
                  <a:moveTo>
                    <a:pt x="77" y="0"/>
                  </a:moveTo>
                  <a:lnTo>
                    <a:pt x="136" y="667"/>
                  </a:lnTo>
                  <a:lnTo>
                    <a:pt x="58" y="673"/>
                  </a:lnTo>
                  <a:lnTo>
                    <a:pt x="0" y="7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ar-KW">
                <a:solidFill>
                  <a:srgbClr val="FFFFFF"/>
                </a:solidFill>
              </a:endParaRPr>
            </a:p>
          </p:txBody>
        </p:sp>
        <p:sp>
          <p:nvSpPr>
            <p:cNvPr id="35928" name="AutoShape 88"/>
            <p:cNvSpPr>
              <a:spLocks noChangeArrowheads="1"/>
            </p:cNvSpPr>
            <p:nvPr userDrawn="1"/>
          </p:nvSpPr>
          <p:spPr bwMode="gray">
            <a:xfrm rot="-667772" flipH="1" flipV="1">
              <a:off x="5248" y="654"/>
              <a:ext cx="77" cy="670"/>
            </a:xfrm>
            <a:prstGeom prst="roundRect">
              <a:avLst>
                <a:gd name="adj" fmla="val 16667"/>
              </a:avLst>
            </a:prstGeom>
            <a:solidFill>
              <a:srgbClr val="F8F8F8">
                <a:alpha val="10001"/>
              </a:srgbClr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ar-KW">
                <a:solidFill>
                  <a:srgbClr val="FFFFFF"/>
                </a:solidFill>
              </a:endParaRPr>
            </a:p>
          </p:txBody>
        </p:sp>
        <p:sp>
          <p:nvSpPr>
            <p:cNvPr id="35929" name="Freeform 89"/>
            <p:cNvSpPr>
              <a:spLocks/>
            </p:cNvSpPr>
            <p:nvPr userDrawn="1"/>
          </p:nvSpPr>
          <p:spPr bwMode="gray">
            <a:xfrm rot="-667772" flipH="1" flipV="1">
              <a:off x="5357" y="631"/>
              <a:ext cx="135" cy="673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135" y="7"/>
                </a:cxn>
                <a:cxn ang="0">
                  <a:pos x="76" y="673"/>
                </a:cxn>
                <a:cxn ang="0">
                  <a:pos x="0" y="666"/>
                </a:cxn>
                <a:cxn ang="0">
                  <a:pos x="59" y="0"/>
                </a:cxn>
              </a:cxnLst>
              <a:rect l="0" t="0" r="r" b="b"/>
              <a:pathLst>
                <a:path w="135" h="673">
                  <a:moveTo>
                    <a:pt x="59" y="0"/>
                  </a:moveTo>
                  <a:lnTo>
                    <a:pt x="135" y="7"/>
                  </a:lnTo>
                  <a:lnTo>
                    <a:pt x="76" y="673"/>
                  </a:lnTo>
                  <a:lnTo>
                    <a:pt x="0" y="666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ar-KW">
                <a:solidFill>
                  <a:srgbClr val="FFFFFF"/>
                </a:solidFill>
              </a:endParaRPr>
            </a:p>
          </p:txBody>
        </p:sp>
        <p:sp>
          <p:nvSpPr>
            <p:cNvPr id="35930" name="Freeform 90"/>
            <p:cNvSpPr>
              <a:spLocks/>
            </p:cNvSpPr>
            <p:nvPr userDrawn="1"/>
          </p:nvSpPr>
          <p:spPr bwMode="gray">
            <a:xfrm rot="-667772" flipH="1" flipV="1">
              <a:off x="5467" y="622"/>
              <a:ext cx="192" cy="672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92" y="13"/>
                </a:cxn>
                <a:cxn ang="0">
                  <a:pos x="76" y="672"/>
                </a:cxn>
                <a:cxn ang="0">
                  <a:pos x="0" y="659"/>
                </a:cxn>
                <a:cxn ang="0">
                  <a:pos x="117" y="0"/>
                </a:cxn>
              </a:cxnLst>
              <a:rect l="0" t="0" r="r" b="b"/>
              <a:pathLst>
                <a:path w="192" h="672">
                  <a:moveTo>
                    <a:pt x="117" y="0"/>
                  </a:moveTo>
                  <a:lnTo>
                    <a:pt x="192" y="13"/>
                  </a:lnTo>
                  <a:lnTo>
                    <a:pt x="76" y="672"/>
                  </a:lnTo>
                  <a:lnTo>
                    <a:pt x="0" y="659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ar-KW">
                <a:solidFill>
                  <a:srgbClr val="FFFFFF"/>
                </a:solidFill>
              </a:endParaRPr>
            </a:p>
          </p:txBody>
        </p:sp>
        <p:sp>
          <p:nvSpPr>
            <p:cNvPr id="35931" name="Freeform 91"/>
            <p:cNvSpPr>
              <a:spLocks/>
            </p:cNvSpPr>
            <p:nvPr userDrawn="1"/>
          </p:nvSpPr>
          <p:spPr bwMode="gray">
            <a:xfrm rot="-667772" flipH="1" flipV="1">
              <a:off x="5579" y="628"/>
              <a:ext cx="247" cy="666"/>
            </a:xfrm>
            <a:custGeom>
              <a:avLst/>
              <a:gdLst/>
              <a:ahLst/>
              <a:cxnLst>
                <a:cxn ang="0">
                  <a:pos x="172" y="0"/>
                </a:cxn>
                <a:cxn ang="0">
                  <a:pos x="247" y="20"/>
                </a:cxn>
                <a:cxn ang="0">
                  <a:pos x="74" y="666"/>
                </a:cxn>
                <a:cxn ang="0">
                  <a:pos x="0" y="646"/>
                </a:cxn>
                <a:cxn ang="0">
                  <a:pos x="172" y="0"/>
                </a:cxn>
              </a:cxnLst>
              <a:rect l="0" t="0" r="r" b="b"/>
              <a:pathLst>
                <a:path w="247" h="666">
                  <a:moveTo>
                    <a:pt x="172" y="0"/>
                  </a:moveTo>
                  <a:lnTo>
                    <a:pt x="247" y="20"/>
                  </a:lnTo>
                  <a:lnTo>
                    <a:pt x="74" y="666"/>
                  </a:lnTo>
                  <a:lnTo>
                    <a:pt x="0" y="646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ar-KW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604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5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5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35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73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306F2A3-99BC-4DCE-AA4C-253A8FBFC91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1469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A47F45-6D16-4B76-9877-C5D79FFB85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76366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KW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KW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C07D30-3E1F-4053-9B78-E1213C8847E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50112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KW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KW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عنصر نائب لرقم الشريحة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1B686C4-5DEF-4B10-B50A-EB8E565C2F4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عنصر نائب للتذييل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13656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472E79-B647-4427-870B-6B845D1DBE1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407513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E9AE3F6-8C7A-445A-866F-A4CC480B8B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49097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KW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61F677A-4614-4B62-BFE0-0E0006344B0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49261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D83AE-46E0-45BD-A6FB-3D87D02D31DB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D63B-ADB1-4056-9685-61C99896B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6555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الرمز لإضافة صورة</a:t>
            </a:r>
            <a:endParaRPr lang="ar-KW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496515-16CD-430E-8811-8E215A25036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08498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F114F3B-BCB1-41F4-9057-0D44937AA2F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31156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97563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97563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B7F0FEB-283E-43AC-9414-798C2E43EA9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83050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عنوان، ونص،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6781800" cy="884238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KW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KW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2133600" cy="2730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1"/>
          </p:nvPr>
        </p:nvSpPr>
        <p:spPr>
          <a:xfrm>
            <a:off x="3733800" y="6584950"/>
            <a:ext cx="2133600" cy="273050"/>
          </a:xfrm>
        </p:spPr>
        <p:txBody>
          <a:bodyPr/>
          <a:lstStyle>
            <a:lvl1pPr>
              <a:defRPr/>
            </a:lvl1pPr>
          </a:lstStyle>
          <a:p>
            <a:fld id="{586ADEC9-B72F-4CA8-9190-03C8DE890DC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2"/>
          </p:nvPr>
        </p:nvSpPr>
        <p:spPr>
          <a:xfrm>
            <a:off x="5943600" y="6451600"/>
            <a:ext cx="2895600" cy="27305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92786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عنوان ومخط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6781800" cy="884238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خطط 2"/>
          <p:cNvSpPr>
            <a:spLocks noGrp="1"/>
          </p:cNvSpPr>
          <p:nvPr>
            <p:ph type="chart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ar-SA" smtClean="0"/>
              <a:t>انقر فوق الرمز لإضافة مخطط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2133600" cy="2730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1"/>
          </p:nvPr>
        </p:nvSpPr>
        <p:spPr>
          <a:xfrm>
            <a:off x="3733800" y="6584950"/>
            <a:ext cx="2133600" cy="273050"/>
          </a:xfrm>
        </p:spPr>
        <p:txBody>
          <a:bodyPr/>
          <a:lstStyle>
            <a:lvl1pPr>
              <a:defRPr/>
            </a:lvl1pPr>
          </a:lstStyle>
          <a:p>
            <a:fld id="{A7CFEE4D-7E99-4A15-A0D3-22DF91A2B0C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2"/>
          </p:nvPr>
        </p:nvSpPr>
        <p:spPr>
          <a:xfrm>
            <a:off x="5943600" y="6451600"/>
            <a:ext cx="2895600" cy="27305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56008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شريحة عنوان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3" name="Rectangle 127"/>
          <p:cNvSpPr>
            <a:spLocks noChangeArrowheads="1"/>
          </p:cNvSpPr>
          <p:nvPr/>
        </p:nvSpPr>
        <p:spPr bwMode="gray">
          <a:xfrm>
            <a:off x="0" y="0"/>
            <a:ext cx="9144000" cy="1828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/>
            <a:endParaRPr lang="ar-KW">
              <a:solidFill>
                <a:srgbClr val="080808"/>
              </a:solidFill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52400" y="381000"/>
            <a:ext cx="6838950" cy="3365500"/>
            <a:chOff x="664" y="1951"/>
            <a:chExt cx="4308" cy="2120"/>
          </a:xfrm>
        </p:grpSpPr>
        <p:sp>
          <p:nvSpPr>
            <p:cNvPr id="4112" name="Freeform 16"/>
            <p:cNvSpPr>
              <a:spLocks/>
            </p:cNvSpPr>
            <p:nvPr/>
          </p:nvSpPr>
          <p:spPr bwMode="invGray">
            <a:xfrm>
              <a:off x="743" y="2045"/>
              <a:ext cx="1267" cy="1938"/>
            </a:xfrm>
            <a:custGeom>
              <a:avLst/>
              <a:gdLst/>
              <a:ahLst/>
              <a:cxnLst>
                <a:cxn ang="0">
                  <a:pos x="116" y="258"/>
                </a:cxn>
                <a:cxn ang="0">
                  <a:pos x="320" y="210"/>
                </a:cxn>
                <a:cxn ang="0">
                  <a:pos x="434" y="240"/>
                </a:cxn>
                <a:cxn ang="0">
                  <a:pos x="416" y="444"/>
                </a:cxn>
                <a:cxn ang="0">
                  <a:pos x="272" y="582"/>
                </a:cxn>
                <a:cxn ang="0">
                  <a:pos x="218" y="714"/>
                </a:cxn>
                <a:cxn ang="0">
                  <a:pos x="284" y="964"/>
                </a:cxn>
                <a:cxn ang="0">
                  <a:pos x="316" y="960"/>
                </a:cxn>
                <a:cxn ang="0">
                  <a:pos x="328" y="906"/>
                </a:cxn>
                <a:cxn ang="0">
                  <a:pos x="478" y="1154"/>
                </a:cxn>
                <a:cxn ang="0">
                  <a:pos x="650" y="1200"/>
                </a:cxn>
                <a:cxn ang="0">
                  <a:pos x="794" y="1350"/>
                </a:cxn>
                <a:cxn ang="0">
                  <a:pos x="854" y="1422"/>
                </a:cxn>
                <a:cxn ang="0">
                  <a:pos x="770" y="1608"/>
                </a:cxn>
                <a:cxn ang="0">
                  <a:pos x="916" y="1782"/>
                </a:cxn>
                <a:cxn ang="0">
                  <a:pos x="1034" y="2022"/>
                </a:cxn>
                <a:cxn ang="0">
                  <a:pos x="1094" y="2310"/>
                </a:cxn>
                <a:cxn ang="0">
                  <a:pos x="1194" y="2540"/>
                </a:cxn>
                <a:cxn ang="0">
                  <a:pos x="1280" y="2520"/>
                </a:cxn>
                <a:cxn ang="0">
                  <a:pos x="1244" y="2394"/>
                </a:cxn>
                <a:cxn ang="0">
                  <a:pos x="1288" y="2306"/>
                </a:cxn>
                <a:cxn ang="0">
                  <a:pos x="1368" y="2228"/>
                </a:cxn>
                <a:cxn ang="0">
                  <a:pos x="1448" y="2076"/>
                </a:cxn>
                <a:cxn ang="0">
                  <a:pos x="1568" y="1950"/>
                </a:cxn>
                <a:cxn ang="0">
                  <a:pos x="1622" y="1746"/>
                </a:cxn>
                <a:cxn ang="0">
                  <a:pos x="1552" y="1538"/>
                </a:cxn>
                <a:cxn ang="0">
                  <a:pos x="1376" y="1410"/>
                </a:cxn>
                <a:cxn ang="0">
                  <a:pos x="1104" y="1280"/>
                </a:cxn>
                <a:cxn ang="0">
                  <a:pos x="974" y="1260"/>
                </a:cxn>
                <a:cxn ang="0">
                  <a:pos x="904" y="1268"/>
                </a:cxn>
                <a:cxn ang="0">
                  <a:pos x="794" y="1308"/>
                </a:cxn>
                <a:cxn ang="0">
                  <a:pos x="758" y="1174"/>
                </a:cxn>
                <a:cxn ang="0">
                  <a:pos x="736" y="1062"/>
                </a:cxn>
                <a:cxn ang="0">
                  <a:pos x="632" y="1104"/>
                </a:cxn>
                <a:cxn ang="0">
                  <a:pos x="568" y="950"/>
                </a:cxn>
                <a:cxn ang="0">
                  <a:pos x="740" y="912"/>
                </a:cxn>
                <a:cxn ang="0">
                  <a:pos x="842" y="906"/>
                </a:cxn>
                <a:cxn ang="0">
                  <a:pos x="896" y="900"/>
                </a:cxn>
                <a:cxn ang="0">
                  <a:pos x="1058" y="750"/>
                </a:cxn>
                <a:cxn ang="0">
                  <a:pos x="1184" y="678"/>
                </a:cxn>
                <a:cxn ang="0">
                  <a:pos x="1278" y="636"/>
                </a:cxn>
                <a:cxn ang="0">
                  <a:pos x="1340" y="538"/>
                </a:cxn>
                <a:cxn ang="0">
                  <a:pos x="1288" y="512"/>
                </a:cxn>
                <a:cxn ang="0">
                  <a:pos x="1526" y="456"/>
                </a:cxn>
                <a:cxn ang="0">
                  <a:pos x="1406" y="342"/>
                </a:cxn>
                <a:cxn ang="0">
                  <a:pos x="1328" y="264"/>
                </a:cxn>
                <a:cxn ang="0">
                  <a:pos x="1222" y="364"/>
                </a:cxn>
                <a:cxn ang="0">
                  <a:pos x="1110" y="444"/>
                </a:cxn>
                <a:cxn ang="0">
                  <a:pos x="1022" y="304"/>
                </a:cxn>
                <a:cxn ang="0">
                  <a:pos x="1212" y="240"/>
                </a:cxn>
                <a:cxn ang="0">
                  <a:pos x="1266" y="198"/>
                </a:cxn>
                <a:cxn ang="0">
                  <a:pos x="1328" y="172"/>
                </a:cxn>
                <a:cxn ang="0">
                  <a:pos x="1286" y="144"/>
                </a:cxn>
                <a:cxn ang="0">
                  <a:pos x="1262" y="120"/>
                </a:cxn>
                <a:cxn ang="0">
                  <a:pos x="1202" y="102"/>
                </a:cxn>
                <a:cxn ang="0">
                  <a:pos x="1106" y="136"/>
                </a:cxn>
                <a:cxn ang="0">
                  <a:pos x="950" y="120"/>
                </a:cxn>
                <a:cxn ang="0">
                  <a:pos x="550" y="0"/>
                </a:cxn>
                <a:cxn ang="0">
                  <a:pos x="344" y="32"/>
                </a:cxn>
                <a:cxn ang="0">
                  <a:pos x="290" y="102"/>
                </a:cxn>
                <a:cxn ang="0">
                  <a:pos x="128" y="174"/>
                </a:cxn>
                <a:cxn ang="0">
                  <a:pos x="128" y="216"/>
                </a:cxn>
                <a:cxn ang="0">
                  <a:pos x="2" y="252"/>
                </a:cxn>
              </a:cxnLst>
              <a:rect l="0" t="0" r="r" b="b"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/>
              <a:endParaRPr lang="ar-KW">
                <a:solidFill>
                  <a:srgbClr val="080808"/>
                </a:solidFill>
              </a:endParaRPr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invGray">
            <a:xfrm>
              <a:off x="703" y="2230"/>
              <a:ext cx="34" cy="28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0" y="22"/>
                </a:cxn>
                <a:cxn ang="0">
                  <a:pos x="22" y="38"/>
                </a:cxn>
                <a:cxn ang="0">
                  <a:pos x="46" y="26"/>
                </a:cxn>
                <a:cxn ang="0">
                  <a:pos x="30" y="0"/>
                </a:cxn>
                <a:cxn ang="0">
                  <a:pos x="16" y="4"/>
                </a:cxn>
              </a:cxnLst>
              <a:rect l="0" t="0" r="r" b="b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/>
              <a:endParaRPr lang="ar-KW">
                <a:solidFill>
                  <a:srgbClr val="080808"/>
                </a:solidFill>
              </a:endParaRPr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invGray">
            <a:xfrm>
              <a:off x="1010" y="2353"/>
              <a:ext cx="39" cy="3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6" y="44"/>
                </a:cxn>
                <a:cxn ang="0">
                  <a:pos x="42" y="42"/>
                </a:cxn>
                <a:cxn ang="0">
                  <a:pos x="38" y="16"/>
                </a:cxn>
                <a:cxn ang="0">
                  <a:pos x="26" y="2"/>
                </a:cxn>
                <a:cxn ang="0">
                  <a:pos x="12" y="0"/>
                </a:cxn>
              </a:cxnLst>
              <a:rect l="0" t="0" r="r" b="b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/>
              <a:endParaRPr lang="ar-KW">
                <a:solidFill>
                  <a:srgbClr val="080808"/>
                </a:solidFill>
              </a:endParaRPr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invGray">
            <a:xfrm>
              <a:off x="1792" y="2409"/>
              <a:ext cx="98" cy="74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79" y="8"/>
                </a:cxn>
                <a:cxn ang="0">
                  <a:pos x="53" y="24"/>
                </a:cxn>
                <a:cxn ang="0">
                  <a:pos x="39" y="40"/>
                </a:cxn>
                <a:cxn ang="0">
                  <a:pos x="21" y="52"/>
                </a:cxn>
                <a:cxn ang="0">
                  <a:pos x="63" y="82"/>
                </a:cxn>
                <a:cxn ang="0">
                  <a:pos x="79" y="94"/>
                </a:cxn>
                <a:cxn ang="0">
                  <a:pos x="85" y="92"/>
                </a:cxn>
                <a:cxn ang="0">
                  <a:pos x="89" y="86"/>
                </a:cxn>
                <a:cxn ang="0">
                  <a:pos x="97" y="98"/>
                </a:cxn>
                <a:cxn ang="0">
                  <a:pos x="123" y="86"/>
                </a:cxn>
                <a:cxn ang="0">
                  <a:pos x="129" y="74"/>
                </a:cxn>
                <a:cxn ang="0">
                  <a:pos x="101" y="40"/>
                </a:cxn>
                <a:cxn ang="0">
                  <a:pos x="115" y="24"/>
                </a:cxn>
                <a:cxn ang="0">
                  <a:pos x="111" y="4"/>
                </a:cxn>
                <a:cxn ang="0">
                  <a:pos x="97" y="0"/>
                </a:cxn>
              </a:cxnLst>
              <a:rect l="0" t="0" r="r" b="b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/>
              <a:endParaRPr lang="ar-KW">
                <a:solidFill>
                  <a:srgbClr val="080808"/>
                </a:solidFill>
              </a:endParaRPr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invGray">
            <a:xfrm>
              <a:off x="1318" y="2793"/>
              <a:ext cx="158" cy="84"/>
            </a:xfrm>
            <a:custGeom>
              <a:avLst/>
              <a:gdLst/>
              <a:ahLst/>
              <a:cxnLst>
                <a:cxn ang="0">
                  <a:pos x="47" y="12"/>
                </a:cxn>
                <a:cxn ang="0">
                  <a:pos x="17" y="12"/>
                </a:cxn>
                <a:cxn ang="0">
                  <a:pos x="5" y="16"/>
                </a:cxn>
                <a:cxn ang="0">
                  <a:pos x="25" y="52"/>
                </a:cxn>
                <a:cxn ang="0">
                  <a:pos x="51" y="44"/>
                </a:cxn>
                <a:cxn ang="0">
                  <a:pos x="93" y="54"/>
                </a:cxn>
                <a:cxn ang="0">
                  <a:pos x="111" y="60"/>
                </a:cxn>
                <a:cxn ang="0">
                  <a:pos x="133" y="88"/>
                </a:cxn>
                <a:cxn ang="0">
                  <a:pos x="141" y="112"/>
                </a:cxn>
                <a:cxn ang="0">
                  <a:pos x="157" y="100"/>
                </a:cxn>
                <a:cxn ang="0">
                  <a:pos x="169" y="96"/>
                </a:cxn>
                <a:cxn ang="0">
                  <a:pos x="187" y="102"/>
                </a:cxn>
                <a:cxn ang="0">
                  <a:pos x="195" y="80"/>
                </a:cxn>
                <a:cxn ang="0">
                  <a:pos x="153" y="54"/>
                </a:cxn>
                <a:cxn ang="0">
                  <a:pos x="105" y="20"/>
                </a:cxn>
                <a:cxn ang="0">
                  <a:pos x="53" y="26"/>
                </a:cxn>
                <a:cxn ang="0">
                  <a:pos x="47" y="12"/>
                </a:cxn>
              </a:cxnLst>
              <a:rect l="0" t="0" r="r" b="b"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/>
              <a:endParaRPr lang="ar-KW">
                <a:solidFill>
                  <a:srgbClr val="080808"/>
                </a:solidFill>
              </a:endParaRPr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invGray">
            <a:xfrm>
              <a:off x="1448" y="2857"/>
              <a:ext cx="99" cy="41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43" y="6"/>
                </a:cxn>
                <a:cxn ang="0">
                  <a:pos x="31" y="30"/>
                </a:cxn>
                <a:cxn ang="0">
                  <a:pos x="15" y="34"/>
                </a:cxn>
                <a:cxn ang="0">
                  <a:pos x="3" y="42"/>
                </a:cxn>
                <a:cxn ang="0">
                  <a:pos x="13" y="54"/>
                </a:cxn>
                <a:cxn ang="0">
                  <a:pos x="133" y="34"/>
                </a:cxn>
                <a:cxn ang="0">
                  <a:pos x="123" y="16"/>
                </a:cxn>
                <a:cxn ang="0">
                  <a:pos x="105" y="8"/>
                </a:cxn>
                <a:cxn ang="0">
                  <a:pos x="101" y="24"/>
                </a:cxn>
                <a:cxn ang="0">
                  <a:pos x="89" y="18"/>
                </a:cxn>
                <a:cxn ang="0">
                  <a:pos x="67" y="14"/>
                </a:cxn>
                <a:cxn ang="0">
                  <a:pos x="57" y="0"/>
                </a:cxn>
              </a:cxnLst>
              <a:rect l="0" t="0" r="r" b="b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/>
              <a:endParaRPr lang="ar-KW">
                <a:solidFill>
                  <a:srgbClr val="080808"/>
                </a:solidFill>
              </a:endParaRPr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invGray">
            <a:xfrm>
              <a:off x="1553" y="2883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/>
              <a:endParaRPr lang="ar-KW">
                <a:solidFill>
                  <a:srgbClr val="080808"/>
                </a:solidFill>
              </a:endParaRPr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invGray">
            <a:xfrm>
              <a:off x="1609" y="2886"/>
              <a:ext cx="12" cy="2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4"/>
                </a:cxn>
                <a:cxn ang="0">
                  <a:pos x="16" y="34"/>
                </a:cxn>
                <a:cxn ang="0">
                  <a:pos x="12" y="18"/>
                </a:cxn>
                <a:cxn ang="0">
                  <a:pos x="16" y="6"/>
                </a:cxn>
                <a:cxn ang="0">
                  <a:pos x="14" y="0"/>
                </a:cxn>
              </a:cxnLst>
              <a:rect l="0" t="0" r="r" b="b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/>
              <a:endParaRPr lang="ar-KW">
                <a:solidFill>
                  <a:srgbClr val="080808"/>
                </a:solidFill>
              </a:endParaRPr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invGray">
            <a:xfrm>
              <a:off x="1426" y="2040"/>
              <a:ext cx="180" cy="88"/>
            </a:xfrm>
            <a:custGeom>
              <a:avLst/>
              <a:gdLst/>
              <a:ahLst/>
              <a:cxnLst>
                <a:cxn ang="0">
                  <a:pos x="64" y="1"/>
                </a:cxn>
                <a:cxn ang="0">
                  <a:pos x="24" y="31"/>
                </a:cxn>
                <a:cxn ang="0">
                  <a:pos x="6" y="37"/>
                </a:cxn>
                <a:cxn ang="0">
                  <a:pos x="0" y="39"/>
                </a:cxn>
                <a:cxn ang="0">
                  <a:pos x="26" y="59"/>
                </a:cxn>
                <a:cxn ang="0">
                  <a:pos x="38" y="63"/>
                </a:cxn>
                <a:cxn ang="0">
                  <a:pos x="68" y="47"/>
                </a:cxn>
                <a:cxn ang="0">
                  <a:pos x="80" y="43"/>
                </a:cxn>
                <a:cxn ang="0">
                  <a:pos x="82" y="55"/>
                </a:cxn>
                <a:cxn ang="0">
                  <a:pos x="64" y="61"/>
                </a:cxn>
                <a:cxn ang="0">
                  <a:pos x="72" y="73"/>
                </a:cxn>
                <a:cxn ang="0">
                  <a:pos x="40" y="87"/>
                </a:cxn>
                <a:cxn ang="0">
                  <a:pos x="70" y="109"/>
                </a:cxn>
                <a:cxn ang="0">
                  <a:pos x="82" y="113"/>
                </a:cxn>
                <a:cxn ang="0">
                  <a:pos x="118" y="103"/>
                </a:cxn>
                <a:cxn ang="0">
                  <a:pos x="150" y="105"/>
                </a:cxn>
                <a:cxn ang="0">
                  <a:pos x="168" y="117"/>
                </a:cxn>
                <a:cxn ang="0">
                  <a:pos x="204" y="109"/>
                </a:cxn>
                <a:cxn ang="0">
                  <a:pos x="224" y="103"/>
                </a:cxn>
                <a:cxn ang="0">
                  <a:pos x="222" y="77"/>
                </a:cxn>
                <a:cxn ang="0">
                  <a:pos x="234" y="69"/>
                </a:cxn>
                <a:cxn ang="0">
                  <a:pos x="238" y="47"/>
                </a:cxn>
                <a:cxn ang="0">
                  <a:pos x="210" y="57"/>
                </a:cxn>
                <a:cxn ang="0">
                  <a:pos x="200" y="43"/>
                </a:cxn>
                <a:cxn ang="0">
                  <a:pos x="172" y="45"/>
                </a:cxn>
                <a:cxn ang="0">
                  <a:pos x="134" y="9"/>
                </a:cxn>
                <a:cxn ang="0">
                  <a:pos x="94" y="11"/>
                </a:cxn>
                <a:cxn ang="0">
                  <a:pos x="82" y="1"/>
                </a:cxn>
                <a:cxn ang="0">
                  <a:pos x="64" y="1"/>
                </a:cxn>
              </a:cxnLst>
              <a:rect l="0" t="0" r="r" b="b"/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/>
              <a:endParaRPr lang="ar-KW">
                <a:solidFill>
                  <a:srgbClr val="080808"/>
                </a:solidFill>
              </a:endParaRPr>
            </a:p>
          </p:txBody>
        </p:sp>
        <p:sp>
          <p:nvSpPr>
            <p:cNvPr id="4121" name="Freeform 25"/>
            <p:cNvSpPr>
              <a:spLocks/>
            </p:cNvSpPr>
            <p:nvPr/>
          </p:nvSpPr>
          <p:spPr bwMode="invGray">
            <a:xfrm>
              <a:off x="1506" y="1999"/>
              <a:ext cx="146" cy="60"/>
            </a:xfrm>
            <a:custGeom>
              <a:avLst/>
              <a:gdLst/>
              <a:ahLst/>
              <a:cxnLst>
                <a:cxn ang="0">
                  <a:pos x="97" y="10"/>
                </a:cxn>
                <a:cxn ang="0">
                  <a:pos x="13" y="24"/>
                </a:cxn>
                <a:cxn ang="0">
                  <a:pos x="9" y="34"/>
                </a:cxn>
                <a:cxn ang="0">
                  <a:pos x="57" y="52"/>
                </a:cxn>
                <a:cxn ang="0">
                  <a:pos x="135" y="74"/>
                </a:cxn>
                <a:cxn ang="0">
                  <a:pos x="175" y="68"/>
                </a:cxn>
                <a:cxn ang="0">
                  <a:pos x="187" y="64"/>
                </a:cxn>
                <a:cxn ang="0">
                  <a:pos x="175" y="44"/>
                </a:cxn>
                <a:cxn ang="0">
                  <a:pos x="163" y="36"/>
                </a:cxn>
                <a:cxn ang="0">
                  <a:pos x="129" y="26"/>
                </a:cxn>
                <a:cxn ang="0">
                  <a:pos x="97" y="10"/>
                </a:cxn>
              </a:cxnLst>
              <a:rect l="0" t="0" r="r" b="b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/>
              <a:endParaRPr lang="ar-KW">
                <a:solidFill>
                  <a:srgbClr val="080808"/>
                </a:solidFill>
              </a:endParaRPr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invGray">
            <a:xfrm>
              <a:off x="1711" y="2069"/>
              <a:ext cx="233" cy="190"/>
            </a:xfrm>
            <a:custGeom>
              <a:avLst/>
              <a:gdLst/>
              <a:ahLst/>
              <a:cxnLst>
                <a:cxn ang="0">
                  <a:pos x="67" y="9"/>
                </a:cxn>
                <a:cxn ang="0">
                  <a:pos x="51" y="23"/>
                </a:cxn>
                <a:cxn ang="0">
                  <a:pos x="21" y="39"/>
                </a:cxn>
                <a:cxn ang="0">
                  <a:pos x="53" y="77"/>
                </a:cxn>
                <a:cxn ang="0">
                  <a:pos x="79" y="85"/>
                </a:cxn>
                <a:cxn ang="0">
                  <a:pos x="103" y="99"/>
                </a:cxn>
                <a:cxn ang="0">
                  <a:pos x="127" y="85"/>
                </a:cxn>
                <a:cxn ang="0">
                  <a:pos x="143" y="101"/>
                </a:cxn>
                <a:cxn ang="0">
                  <a:pos x="149" y="127"/>
                </a:cxn>
                <a:cxn ang="0">
                  <a:pos x="115" y="151"/>
                </a:cxn>
                <a:cxn ang="0">
                  <a:pos x="89" y="173"/>
                </a:cxn>
                <a:cxn ang="0">
                  <a:pos x="69" y="169"/>
                </a:cxn>
                <a:cxn ang="0">
                  <a:pos x="57" y="165"/>
                </a:cxn>
                <a:cxn ang="0">
                  <a:pos x="43" y="187"/>
                </a:cxn>
                <a:cxn ang="0">
                  <a:pos x="39" y="199"/>
                </a:cxn>
                <a:cxn ang="0">
                  <a:pos x="73" y="205"/>
                </a:cxn>
                <a:cxn ang="0">
                  <a:pos x="95" y="203"/>
                </a:cxn>
                <a:cxn ang="0">
                  <a:pos x="115" y="231"/>
                </a:cxn>
                <a:cxn ang="0">
                  <a:pos x="127" y="235"/>
                </a:cxn>
                <a:cxn ang="0">
                  <a:pos x="139" y="239"/>
                </a:cxn>
                <a:cxn ang="0">
                  <a:pos x="155" y="251"/>
                </a:cxn>
                <a:cxn ang="0">
                  <a:pos x="181" y="237"/>
                </a:cxn>
                <a:cxn ang="0">
                  <a:pos x="203" y="235"/>
                </a:cxn>
                <a:cxn ang="0">
                  <a:pos x="229" y="213"/>
                </a:cxn>
                <a:cxn ang="0">
                  <a:pos x="225" y="185"/>
                </a:cxn>
                <a:cxn ang="0">
                  <a:pos x="217" y="173"/>
                </a:cxn>
                <a:cxn ang="0">
                  <a:pos x="233" y="167"/>
                </a:cxn>
                <a:cxn ang="0">
                  <a:pos x="245" y="183"/>
                </a:cxn>
                <a:cxn ang="0">
                  <a:pos x="247" y="197"/>
                </a:cxn>
                <a:cxn ang="0">
                  <a:pos x="261" y="193"/>
                </a:cxn>
                <a:cxn ang="0">
                  <a:pos x="303" y="169"/>
                </a:cxn>
                <a:cxn ang="0">
                  <a:pos x="293" y="147"/>
                </a:cxn>
                <a:cxn ang="0">
                  <a:pos x="259" y="123"/>
                </a:cxn>
                <a:cxn ang="0">
                  <a:pos x="265" y="107"/>
                </a:cxn>
                <a:cxn ang="0">
                  <a:pos x="277" y="103"/>
                </a:cxn>
                <a:cxn ang="0">
                  <a:pos x="253" y="63"/>
                </a:cxn>
                <a:cxn ang="0">
                  <a:pos x="233" y="59"/>
                </a:cxn>
                <a:cxn ang="0">
                  <a:pos x="221" y="55"/>
                </a:cxn>
                <a:cxn ang="0">
                  <a:pos x="201" y="33"/>
                </a:cxn>
                <a:cxn ang="0">
                  <a:pos x="155" y="45"/>
                </a:cxn>
                <a:cxn ang="0">
                  <a:pos x="167" y="25"/>
                </a:cxn>
                <a:cxn ang="0">
                  <a:pos x="139" y="17"/>
                </a:cxn>
                <a:cxn ang="0">
                  <a:pos x="119" y="19"/>
                </a:cxn>
                <a:cxn ang="0">
                  <a:pos x="67" y="9"/>
                </a:cxn>
              </a:cxnLst>
              <a:rect l="0" t="0" r="r" b="b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/>
              <a:endParaRPr lang="ar-KW">
                <a:solidFill>
                  <a:srgbClr val="080808"/>
                </a:solidFill>
              </a:endParaRPr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invGray">
            <a:xfrm>
              <a:off x="1709" y="1987"/>
              <a:ext cx="44" cy="37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0" y="10"/>
                </a:cxn>
                <a:cxn ang="0">
                  <a:pos x="30" y="40"/>
                </a:cxn>
                <a:cxn ang="0">
                  <a:pos x="48" y="50"/>
                </a:cxn>
                <a:cxn ang="0">
                  <a:pos x="58" y="28"/>
                </a:cxn>
                <a:cxn ang="0">
                  <a:pos x="44" y="8"/>
                </a:cxn>
                <a:cxn ang="0">
                  <a:pos x="26" y="0"/>
                </a:cxn>
              </a:cxnLst>
              <a:rect l="0" t="0" r="r" b="b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/>
              <a:endParaRPr lang="ar-KW">
                <a:solidFill>
                  <a:srgbClr val="080808"/>
                </a:solidFill>
              </a:endParaRPr>
            </a:p>
          </p:txBody>
        </p:sp>
        <p:sp>
          <p:nvSpPr>
            <p:cNvPr id="4124" name="Freeform 28"/>
            <p:cNvSpPr>
              <a:spLocks/>
            </p:cNvSpPr>
            <p:nvPr/>
          </p:nvSpPr>
          <p:spPr bwMode="invGray">
            <a:xfrm>
              <a:off x="1625" y="2057"/>
              <a:ext cx="65" cy="42"/>
            </a:xfrm>
            <a:custGeom>
              <a:avLst/>
              <a:gdLst/>
              <a:ahLst/>
              <a:cxnLst>
                <a:cxn ang="0">
                  <a:pos x="44" y="7"/>
                </a:cxn>
                <a:cxn ang="0">
                  <a:pos x="24" y="25"/>
                </a:cxn>
                <a:cxn ang="0">
                  <a:pos x="4" y="27"/>
                </a:cxn>
                <a:cxn ang="0">
                  <a:pos x="16" y="57"/>
                </a:cxn>
                <a:cxn ang="0">
                  <a:pos x="74" y="35"/>
                </a:cxn>
                <a:cxn ang="0">
                  <a:pos x="86" y="17"/>
                </a:cxn>
                <a:cxn ang="0">
                  <a:pos x="56" y="7"/>
                </a:cxn>
                <a:cxn ang="0">
                  <a:pos x="44" y="7"/>
                </a:cxn>
              </a:cxnLst>
              <a:rect l="0" t="0" r="r" b="b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/>
              <a:endParaRPr lang="ar-KW">
                <a:solidFill>
                  <a:srgbClr val="080808"/>
                </a:solidFill>
              </a:endParaRPr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invGray">
            <a:xfrm>
              <a:off x="1693" y="2065"/>
              <a:ext cx="54" cy="25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10" y="16"/>
                </a:cxn>
                <a:cxn ang="0">
                  <a:pos x="24" y="34"/>
                </a:cxn>
                <a:cxn ang="0">
                  <a:pos x="52" y="28"/>
                </a:cxn>
                <a:cxn ang="0">
                  <a:pos x="64" y="20"/>
                </a:cxn>
                <a:cxn ang="0">
                  <a:pos x="40" y="0"/>
                </a:cxn>
              </a:cxnLst>
              <a:rect l="0" t="0" r="r" b="b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/>
              <a:endParaRPr lang="ar-KW">
                <a:solidFill>
                  <a:srgbClr val="080808"/>
                </a:solidFill>
              </a:endParaRPr>
            </a:p>
          </p:txBody>
        </p:sp>
        <p:sp>
          <p:nvSpPr>
            <p:cNvPr id="4126" name="Freeform 30"/>
            <p:cNvSpPr>
              <a:spLocks/>
            </p:cNvSpPr>
            <p:nvPr/>
          </p:nvSpPr>
          <p:spPr bwMode="invGray">
            <a:xfrm>
              <a:off x="1664" y="2029"/>
              <a:ext cx="64" cy="34"/>
            </a:xfrm>
            <a:custGeom>
              <a:avLst/>
              <a:gdLst/>
              <a:ahLst/>
              <a:cxnLst>
                <a:cxn ang="0">
                  <a:pos x="58" y="10"/>
                </a:cxn>
                <a:cxn ang="0">
                  <a:pos x="28" y="4"/>
                </a:cxn>
                <a:cxn ang="0">
                  <a:pos x="0" y="18"/>
                </a:cxn>
                <a:cxn ang="0">
                  <a:pos x="40" y="32"/>
                </a:cxn>
                <a:cxn ang="0">
                  <a:pos x="64" y="40"/>
                </a:cxn>
                <a:cxn ang="0">
                  <a:pos x="84" y="18"/>
                </a:cxn>
                <a:cxn ang="0">
                  <a:pos x="82" y="6"/>
                </a:cxn>
                <a:cxn ang="0">
                  <a:pos x="64" y="0"/>
                </a:cxn>
                <a:cxn ang="0">
                  <a:pos x="58" y="10"/>
                </a:cxn>
              </a:cxnLst>
              <a:rect l="0" t="0" r="r" b="b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/>
              <a:endParaRPr lang="ar-KW">
                <a:solidFill>
                  <a:srgbClr val="080808"/>
                </a:solidFill>
              </a:endParaRPr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invGray">
            <a:xfrm>
              <a:off x="1637" y="1997"/>
              <a:ext cx="44" cy="24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0" y="18"/>
                </a:cxn>
                <a:cxn ang="0">
                  <a:pos x="20" y="28"/>
                </a:cxn>
                <a:cxn ang="0">
                  <a:pos x="28" y="20"/>
                </a:cxn>
                <a:cxn ang="0">
                  <a:pos x="52" y="12"/>
                </a:cxn>
                <a:cxn ang="0">
                  <a:pos x="44" y="0"/>
                </a:cxn>
                <a:cxn ang="0">
                  <a:pos x="16" y="4"/>
                </a:cxn>
              </a:cxnLst>
              <a:rect l="0" t="0" r="r" b="b"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/>
              <a:endParaRPr lang="ar-KW">
                <a:solidFill>
                  <a:srgbClr val="080808"/>
                </a:solidFill>
              </a:endParaRPr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invGray">
            <a:xfrm>
              <a:off x="1751" y="2000"/>
              <a:ext cx="114" cy="77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14" y="6"/>
                </a:cxn>
                <a:cxn ang="0">
                  <a:pos x="4" y="38"/>
                </a:cxn>
                <a:cxn ang="0">
                  <a:pos x="12" y="56"/>
                </a:cxn>
                <a:cxn ang="0">
                  <a:pos x="0" y="72"/>
                </a:cxn>
                <a:cxn ang="0">
                  <a:pos x="56" y="86"/>
                </a:cxn>
                <a:cxn ang="0">
                  <a:pos x="82" y="92"/>
                </a:cxn>
                <a:cxn ang="0">
                  <a:pos x="152" y="86"/>
                </a:cxn>
                <a:cxn ang="0">
                  <a:pos x="76" y="70"/>
                </a:cxn>
                <a:cxn ang="0">
                  <a:pos x="54" y="62"/>
                </a:cxn>
                <a:cxn ang="0">
                  <a:pos x="44" y="52"/>
                </a:cxn>
                <a:cxn ang="0">
                  <a:pos x="50" y="34"/>
                </a:cxn>
                <a:cxn ang="0">
                  <a:pos x="38" y="0"/>
                </a:cxn>
              </a:cxnLst>
              <a:rect l="0" t="0" r="r" b="b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/>
              <a:endParaRPr lang="ar-KW">
                <a:solidFill>
                  <a:srgbClr val="080808"/>
                </a:solidFill>
              </a:endParaRPr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invGray">
            <a:xfrm>
              <a:off x="664" y="2245"/>
              <a:ext cx="25" cy="15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24" y="20"/>
                </a:cxn>
                <a:cxn ang="0">
                  <a:pos x="4" y="18"/>
                </a:cxn>
                <a:cxn ang="0">
                  <a:pos x="4" y="6"/>
                </a:cxn>
                <a:cxn ang="0">
                  <a:pos x="34" y="0"/>
                </a:cxn>
              </a:cxnLst>
              <a:rect l="0" t="0" r="r" b="b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/>
              <a:endParaRPr lang="ar-KW">
                <a:solidFill>
                  <a:srgbClr val="080808"/>
                </a:solidFill>
              </a:endParaRPr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invGray">
            <a:xfrm>
              <a:off x="1421" y="2756"/>
              <a:ext cx="16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/>
              <a:endParaRPr lang="ar-KW">
                <a:solidFill>
                  <a:srgbClr val="080808"/>
                </a:solidFill>
              </a:endParaRPr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invGray">
            <a:xfrm>
              <a:off x="1424" y="2781"/>
              <a:ext cx="16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/>
              <a:endParaRPr lang="ar-KW">
                <a:solidFill>
                  <a:srgbClr val="080808"/>
                </a:solidFill>
              </a:endParaRPr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invGray">
            <a:xfrm>
              <a:off x="1628" y="2913"/>
              <a:ext cx="15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/>
              <a:endParaRPr lang="ar-KW">
                <a:solidFill>
                  <a:srgbClr val="080808"/>
                </a:solidFill>
              </a:endParaRPr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invGray">
            <a:xfrm>
              <a:off x="1752" y="2429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/>
              <a:endParaRPr lang="ar-KW">
                <a:solidFill>
                  <a:srgbClr val="080808"/>
                </a:solidFill>
              </a:endParaRPr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invGray">
            <a:xfrm>
              <a:off x="1652" y="2224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/>
              <a:endParaRPr lang="ar-KW">
                <a:solidFill>
                  <a:srgbClr val="080808"/>
                </a:solidFill>
              </a:endParaRPr>
            </a:p>
          </p:txBody>
        </p:sp>
        <p:sp>
          <p:nvSpPr>
            <p:cNvPr id="4135" name="Freeform 39"/>
            <p:cNvSpPr>
              <a:spLocks/>
            </p:cNvSpPr>
            <p:nvPr/>
          </p:nvSpPr>
          <p:spPr bwMode="invGray">
            <a:xfrm>
              <a:off x="1717" y="2045"/>
              <a:ext cx="39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/>
              <a:endParaRPr lang="ar-KW">
                <a:solidFill>
                  <a:srgbClr val="080808"/>
                </a:solidFill>
              </a:endParaRPr>
            </a:p>
          </p:txBody>
        </p:sp>
        <p:sp>
          <p:nvSpPr>
            <p:cNvPr id="4136" name="Freeform 40"/>
            <p:cNvSpPr>
              <a:spLocks/>
            </p:cNvSpPr>
            <p:nvPr/>
          </p:nvSpPr>
          <p:spPr bwMode="invGray">
            <a:xfrm>
              <a:off x="1780" y="2153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/>
              <a:endParaRPr lang="ar-KW">
                <a:solidFill>
                  <a:srgbClr val="080808"/>
                </a:solidFill>
              </a:endParaRPr>
            </a:p>
          </p:txBody>
        </p:sp>
        <p:sp>
          <p:nvSpPr>
            <p:cNvPr id="4137" name="Freeform 41"/>
            <p:cNvSpPr>
              <a:spLocks/>
            </p:cNvSpPr>
            <p:nvPr/>
          </p:nvSpPr>
          <p:spPr bwMode="invGray">
            <a:xfrm>
              <a:off x="1796" y="1951"/>
              <a:ext cx="696" cy="346"/>
            </a:xfrm>
            <a:custGeom>
              <a:avLst/>
              <a:gdLst/>
              <a:ahLst/>
              <a:cxnLst>
                <a:cxn ang="0">
                  <a:pos x="28" y="56"/>
                </a:cxn>
                <a:cxn ang="0">
                  <a:pos x="6" y="92"/>
                </a:cxn>
                <a:cxn ang="0">
                  <a:pos x="36" y="100"/>
                </a:cxn>
                <a:cxn ang="0">
                  <a:pos x="16" y="116"/>
                </a:cxn>
                <a:cxn ang="0">
                  <a:pos x="104" y="136"/>
                </a:cxn>
                <a:cxn ang="0">
                  <a:pos x="142" y="130"/>
                </a:cxn>
                <a:cxn ang="0">
                  <a:pos x="250" y="78"/>
                </a:cxn>
                <a:cxn ang="0">
                  <a:pos x="300" y="66"/>
                </a:cxn>
                <a:cxn ang="0">
                  <a:pos x="324" y="80"/>
                </a:cxn>
                <a:cxn ang="0">
                  <a:pos x="272" y="88"/>
                </a:cxn>
                <a:cxn ang="0">
                  <a:pos x="242" y="112"/>
                </a:cxn>
                <a:cxn ang="0">
                  <a:pos x="254" y="120"/>
                </a:cxn>
                <a:cxn ang="0">
                  <a:pos x="260" y="158"/>
                </a:cxn>
                <a:cxn ang="0">
                  <a:pos x="350" y="192"/>
                </a:cxn>
                <a:cxn ang="0">
                  <a:pos x="336" y="210"/>
                </a:cxn>
                <a:cxn ang="0">
                  <a:pos x="368" y="246"/>
                </a:cxn>
                <a:cxn ang="0">
                  <a:pos x="348" y="266"/>
                </a:cxn>
                <a:cxn ang="0">
                  <a:pos x="324" y="294"/>
                </a:cxn>
                <a:cxn ang="0">
                  <a:pos x="294" y="324"/>
                </a:cxn>
                <a:cxn ang="0">
                  <a:pos x="292" y="420"/>
                </a:cxn>
                <a:cxn ang="0">
                  <a:pos x="332" y="446"/>
                </a:cxn>
                <a:cxn ang="0">
                  <a:pos x="388" y="448"/>
                </a:cxn>
                <a:cxn ang="0">
                  <a:pos x="412" y="422"/>
                </a:cxn>
                <a:cxn ang="0">
                  <a:pos x="506" y="356"/>
                </a:cxn>
                <a:cxn ang="0">
                  <a:pos x="572" y="334"/>
                </a:cxn>
                <a:cxn ang="0">
                  <a:pos x="646" y="308"/>
                </a:cxn>
                <a:cxn ang="0">
                  <a:pos x="720" y="290"/>
                </a:cxn>
                <a:cxn ang="0">
                  <a:pos x="762" y="260"/>
                </a:cxn>
                <a:cxn ang="0">
                  <a:pos x="800" y="200"/>
                </a:cxn>
                <a:cxn ang="0">
                  <a:pos x="802" y="154"/>
                </a:cxn>
                <a:cxn ang="0">
                  <a:pos x="802" y="124"/>
                </a:cxn>
                <a:cxn ang="0">
                  <a:pos x="832" y="90"/>
                </a:cxn>
                <a:cxn ang="0">
                  <a:pos x="876" y="94"/>
                </a:cxn>
                <a:cxn ang="0">
                  <a:pos x="922" y="52"/>
                </a:cxn>
                <a:cxn ang="0">
                  <a:pos x="888" y="56"/>
                </a:cxn>
                <a:cxn ang="0">
                  <a:pos x="848" y="46"/>
                </a:cxn>
                <a:cxn ang="0">
                  <a:pos x="794" y="22"/>
                </a:cxn>
                <a:cxn ang="0">
                  <a:pos x="642" y="26"/>
                </a:cxn>
                <a:cxn ang="0">
                  <a:pos x="584" y="38"/>
                </a:cxn>
                <a:cxn ang="0">
                  <a:pos x="556" y="38"/>
                </a:cxn>
                <a:cxn ang="0">
                  <a:pos x="516" y="54"/>
                </a:cxn>
                <a:cxn ang="0">
                  <a:pos x="478" y="30"/>
                </a:cxn>
                <a:cxn ang="0">
                  <a:pos x="432" y="40"/>
                </a:cxn>
                <a:cxn ang="0">
                  <a:pos x="366" y="52"/>
                </a:cxn>
                <a:cxn ang="0">
                  <a:pos x="410" y="38"/>
                </a:cxn>
                <a:cxn ang="0">
                  <a:pos x="352" y="8"/>
                </a:cxn>
                <a:cxn ang="0">
                  <a:pos x="334" y="2"/>
                </a:cxn>
                <a:cxn ang="0">
                  <a:pos x="314" y="8"/>
                </a:cxn>
                <a:cxn ang="0">
                  <a:pos x="240" y="16"/>
                </a:cxn>
                <a:cxn ang="0">
                  <a:pos x="160" y="28"/>
                </a:cxn>
                <a:cxn ang="0">
                  <a:pos x="108" y="26"/>
                </a:cxn>
                <a:cxn ang="0">
                  <a:pos x="114" y="68"/>
                </a:cxn>
                <a:cxn ang="0">
                  <a:pos x="104" y="52"/>
                </a:cxn>
                <a:cxn ang="0">
                  <a:pos x="60" y="42"/>
                </a:cxn>
              </a:cxnLst>
              <a:rect l="0" t="0" r="r" b="b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/>
              <a:endParaRPr lang="ar-KW">
                <a:solidFill>
                  <a:srgbClr val="080808"/>
                </a:solidFill>
              </a:endParaRPr>
            </a:p>
          </p:txBody>
        </p:sp>
        <p:sp>
          <p:nvSpPr>
            <p:cNvPr id="4138" name="Freeform 42"/>
            <p:cNvSpPr>
              <a:spLocks/>
            </p:cNvSpPr>
            <p:nvPr/>
          </p:nvSpPr>
          <p:spPr bwMode="invGray">
            <a:xfrm>
              <a:off x="2009" y="2135"/>
              <a:ext cx="39" cy="24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8" y="20"/>
                </a:cxn>
                <a:cxn ang="0">
                  <a:pos x="24" y="32"/>
                </a:cxn>
                <a:cxn ang="0">
                  <a:pos x="42" y="30"/>
                </a:cxn>
                <a:cxn ang="0">
                  <a:pos x="34" y="0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/>
              <a:endParaRPr lang="ar-KW">
                <a:solidFill>
                  <a:srgbClr val="080808"/>
                </a:solidFill>
              </a:endParaRPr>
            </a:p>
          </p:txBody>
        </p:sp>
        <p:sp>
          <p:nvSpPr>
            <p:cNvPr id="4139" name="Freeform 43"/>
            <p:cNvSpPr>
              <a:spLocks/>
            </p:cNvSpPr>
            <p:nvPr/>
          </p:nvSpPr>
          <p:spPr bwMode="invGray">
            <a:xfrm>
              <a:off x="2292" y="2201"/>
              <a:ext cx="128" cy="54"/>
            </a:xfrm>
            <a:custGeom>
              <a:avLst/>
              <a:gdLst/>
              <a:ahLst/>
              <a:cxnLst>
                <a:cxn ang="0">
                  <a:pos x="102" y="8"/>
                </a:cxn>
                <a:cxn ang="0">
                  <a:pos x="66" y="4"/>
                </a:cxn>
                <a:cxn ang="0">
                  <a:pos x="54" y="0"/>
                </a:cxn>
                <a:cxn ang="0">
                  <a:pos x="0" y="28"/>
                </a:cxn>
                <a:cxn ang="0">
                  <a:pos x="28" y="40"/>
                </a:cxn>
                <a:cxn ang="0">
                  <a:pos x="42" y="60"/>
                </a:cxn>
                <a:cxn ang="0">
                  <a:pos x="66" y="68"/>
                </a:cxn>
                <a:cxn ang="0">
                  <a:pos x="78" y="72"/>
                </a:cxn>
                <a:cxn ang="0">
                  <a:pos x="130" y="60"/>
                </a:cxn>
                <a:cxn ang="0">
                  <a:pos x="172" y="44"/>
                </a:cxn>
                <a:cxn ang="0">
                  <a:pos x="148" y="18"/>
                </a:cxn>
                <a:cxn ang="0">
                  <a:pos x="136" y="4"/>
                </a:cxn>
                <a:cxn ang="0">
                  <a:pos x="102" y="8"/>
                </a:cxn>
              </a:cxnLst>
              <a:rect l="0" t="0" r="r" b="b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/>
              <a:endParaRPr lang="ar-KW">
                <a:solidFill>
                  <a:srgbClr val="080808"/>
                </a:solidFill>
              </a:endParaRPr>
            </a:p>
          </p:txBody>
        </p:sp>
        <p:sp>
          <p:nvSpPr>
            <p:cNvPr id="4140" name="Freeform 44"/>
            <p:cNvSpPr>
              <a:spLocks/>
            </p:cNvSpPr>
            <p:nvPr/>
          </p:nvSpPr>
          <p:spPr bwMode="invGray">
            <a:xfrm>
              <a:off x="2393" y="2038"/>
              <a:ext cx="39" cy="24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8" y="20"/>
                </a:cxn>
                <a:cxn ang="0">
                  <a:pos x="24" y="32"/>
                </a:cxn>
                <a:cxn ang="0">
                  <a:pos x="42" y="30"/>
                </a:cxn>
                <a:cxn ang="0">
                  <a:pos x="34" y="0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/>
              <a:endParaRPr lang="ar-KW">
                <a:solidFill>
                  <a:srgbClr val="080808"/>
                </a:solidFill>
              </a:endParaRPr>
            </a:p>
          </p:txBody>
        </p:sp>
        <p:sp>
          <p:nvSpPr>
            <p:cNvPr id="4141" name="Freeform 45"/>
            <p:cNvSpPr>
              <a:spLocks/>
            </p:cNvSpPr>
            <p:nvPr/>
          </p:nvSpPr>
          <p:spPr bwMode="invGray">
            <a:xfrm>
              <a:off x="2662" y="2006"/>
              <a:ext cx="155" cy="63"/>
            </a:xfrm>
            <a:custGeom>
              <a:avLst/>
              <a:gdLst/>
              <a:ahLst/>
              <a:cxnLst>
                <a:cxn ang="0">
                  <a:pos x="191" y="7"/>
                </a:cxn>
                <a:cxn ang="0">
                  <a:pos x="103" y="9"/>
                </a:cxn>
                <a:cxn ang="0">
                  <a:pos x="109" y="25"/>
                </a:cxn>
                <a:cxn ang="0">
                  <a:pos x="107" y="33"/>
                </a:cxn>
                <a:cxn ang="0">
                  <a:pos x="89" y="27"/>
                </a:cxn>
                <a:cxn ang="0">
                  <a:pos x="77" y="19"/>
                </a:cxn>
                <a:cxn ang="0">
                  <a:pos x="23" y="27"/>
                </a:cxn>
                <a:cxn ang="0">
                  <a:pos x="31" y="49"/>
                </a:cxn>
                <a:cxn ang="0">
                  <a:pos x="55" y="53"/>
                </a:cxn>
                <a:cxn ang="0">
                  <a:pos x="75" y="73"/>
                </a:cxn>
                <a:cxn ang="0">
                  <a:pos x="89" y="85"/>
                </a:cxn>
                <a:cxn ang="0">
                  <a:pos x="109" y="67"/>
                </a:cxn>
                <a:cxn ang="0">
                  <a:pos x="121" y="59"/>
                </a:cxn>
                <a:cxn ang="0">
                  <a:pos x="127" y="47"/>
                </a:cxn>
                <a:cxn ang="0">
                  <a:pos x="167" y="35"/>
                </a:cxn>
                <a:cxn ang="0">
                  <a:pos x="187" y="31"/>
                </a:cxn>
                <a:cxn ang="0">
                  <a:pos x="199" y="27"/>
                </a:cxn>
                <a:cxn ang="0">
                  <a:pos x="191" y="7"/>
                </a:cxn>
              </a:cxnLst>
              <a:rect l="0" t="0" r="r" b="b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/>
              <a:endParaRPr lang="ar-KW">
                <a:solidFill>
                  <a:srgbClr val="080808"/>
                </a:solidFill>
              </a:endParaRPr>
            </a:p>
          </p:txBody>
        </p:sp>
        <p:sp>
          <p:nvSpPr>
            <p:cNvPr id="4142" name="Freeform 46"/>
            <p:cNvSpPr>
              <a:spLocks/>
            </p:cNvSpPr>
            <p:nvPr/>
          </p:nvSpPr>
          <p:spPr bwMode="invGray">
            <a:xfrm>
              <a:off x="2759" y="2039"/>
              <a:ext cx="48" cy="21"/>
            </a:xfrm>
            <a:custGeom>
              <a:avLst/>
              <a:gdLst/>
              <a:ahLst/>
              <a:cxnLst>
                <a:cxn ang="0">
                  <a:pos x="36" y="6"/>
                </a:cxn>
                <a:cxn ang="0">
                  <a:pos x="8" y="4"/>
                </a:cxn>
                <a:cxn ang="0">
                  <a:pos x="24" y="28"/>
                </a:cxn>
                <a:cxn ang="0">
                  <a:pos x="54" y="14"/>
                </a:cxn>
                <a:cxn ang="0">
                  <a:pos x="36" y="6"/>
                </a:cxn>
              </a:cxnLst>
              <a:rect l="0" t="0" r="r" b="b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/>
              <a:endParaRPr lang="ar-KW">
                <a:solidFill>
                  <a:srgbClr val="080808"/>
                </a:solidFill>
              </a:endParaRPr>
            </a:p>
          </p:txBody>
        </p:sp>
        <p:sp>
          <p:nvSpPr>
            <p:cNvPr id="4143" name="Freeform 47"/>
            <p:cNvSpPr>
              <a:spLocks/>
            </p:cNvSpPr>
            <p:nvPr/>
          </p:nvSpPr>
          <p:spPr bwMode="invGray">
            <a:xfrm>
              <a:off x="2467" y="2311"/>
              <a:ext cx="109" cy="132"/>
            </a:xfrm>
            <a:custGeom>
              <a:avLst/>
              <a:gdLst/>
              <a:ahLst/>
              <a:cxnLst>
                <a:cxn ang="0">
                  <a:pos x="24" y="19"/>
                </a:cxn>
                <a:cxn ang="0">
                  <a:pos x="0" y="25"/>
                </a:cxn>
                <a:cxn ang="0">
                  <a:pos x="14" y="43"/>
                </a:cxn>
                <a:cxn ang="0">
                  <a:pos x="34" y="87"/>
                </a:cxn>
                <a:cxn ang="0">
                  <a:pos x="52" y="91"/>
                </a:cxn>
                <a:cxn ang="0">
                  <a:pos x="50" y="107"/>
                </a:cxn>
                <a:cxn ang="0">
                  <a:pos x="28" y="113"/>
                </a:cxn>
                <a:cxn ang="0">
                  <a:pos x="16" y="131"/>
                </a:cxn>
                <a:cxn ang="0">
                  <a:pos x="18" y="137"/>
                </a:cxn>
                <a:cxn ang="0">
                  <a:pos x="30" y="141"/>
                </a:cxn>
                <a:cxn ang="0">
                  <a:pos x="18" y="169"/>
                </a:cxn>
                <a:cxn ang="0">
                  <a:pos x="20" y="175"/>
                </a:cxn>
                <a:cxn ang="0">
                  <a:pos x="34" y="171"/>
                </a:cxn>
                <a:cxn ang="0">
                  <a:pos x="58" y="169"/>
                </a:cxn>
                <a:cxn ang="0">
                  <a:pos x="92" y="171"/>
                </a:cxn>
                <a:cxn ang="0">
                  <a:pos x="110" y="169"/>
                </a:cxn>
                <a:cxn ang="0">
                  <a:pos x="122" y="165"/>
                </a:cxn>
                <a:cxn ang="0">
                  <a:pos x="128" y="141"/>
                </a:cxn>
                <a:cxn ang="0">
                  <a:pos x="146" y="133"/>
                </a:cxn>
                <a:cxn ang="0">
                  <a:pos x="110" y="109"/>
                </a:cxn>
                <a:cxn ang="0">
                  <a:pos x="88" y="83"/>
                </a:cxn>
                <a:cxn ang="0">
                  <a:pos x="82" y="69"/>
                </a:cxn>
                <a:cxn ang="0">
                  <a:pos x="64" y="61"/>
                </a:cxn>
                <a:cxn ang="0">
                  <a:pos x="86" y="45"/>
                </a:cxn>
                <a:cxn ang="0">
                  <a:pos x="64" y="31"/>
                </a:cxn>
                <a:cxn ang="0">
                  <a:pos x="70" y="13"/>
                </a:cxn>
                <a:cxn ang="0">
                  <a:pos x="46" y="1"/>
                </a:cxn>
                <a:cxn ang="0">
                  <a:pos x="30" y="9"/>
                </a:cxn>
                <a:cxn ang="0">
                  <a:pos x="24" y="19"/>
                </a:cxn>
              </a:cxnLst>
              <a:rect l="0" t="0" r="r" b="b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/>
              <a:endParaRPr lang="ar-KW">
                <a:solidFill>
                  <a:srgbClr val="080808"/>
                </a:solidFill>
              </a:endParaRPr>
            </a:p>
          </p:txBody>
        </p:sp>
        <p:sp>
          <p:nvSpPr>
            <p:cNvPr id="4144" name="Freeform 48"/>
            <p:cNvSpPr>
              <a:spLocks/>
            </p:cNvSpPr>
            <p:nvPr/>
          </p:nvSpPr>
          <p:spPr bwMode="invGray">
            <a:xfrm>
              <a:off x="2413" y="2359"/>
              <a:ext cx="69" cy="68"/>
            </a:xfrm>
            <a:custGeom>
              <a:avLst/>
              <a:gdLst/>
              <a:ahLst/>
              <a:cxnLst>
                <a:cxn ang="0">
                  <a:pos x="58" y="6"/>
                </a:cxn>
                <a:cxn ang="0">
                  <a:pos x="82" y="8"/>
                </a:cxn>
                <a:cxn ang="0">
                  <a:pos x="92" y="26"/>
                </a:cxn>
                <a:cxn ang="0">
                  <a:pos x="78" y="48"/>
                </a:cxn>
                <a:cxn ang="0">
                  <a:pos x="46" y="76"/>
                </a:cxn>
                <a:cxn ang="0">
                  <a:pos x="18" y="92"/>
                </a:cxn>
                <a:cxn ang="0">
                  <a:pos x="8" y="72"/>
                </a:cxn>
                <a:cxn ang="0">
                  <a:pos x="20" y="64"/>
                </a:cxn>
                <a:cxn ang="0">
                  <a:pos x="14" y="46"/>
                </a:cxn>
                <a:cxn ang="0">
                  <a:pos x="40" y="28"/>
                </a:cxn>
                <a:cxn ang="0">
                  <a:pos x="58" y="6"/>
                </a:cxn>
              </a:cxnLst>
              <a:rect l="0" t="0" r="r" b="b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/>
              <a:endParaRPr lang="ar-KW">
                <a:solidFill>
                  <a:srgbClr val="080808"/>
                </a:solidFill>
              </a:endParaRPr>
            </a:p>
          </p:txBody>
        </p:sp>
        <p:sp>
          <p:nvSpPr>
            <p:cNvPr id="4145" name="Freeform 49"/>
            <p:cNvSpPr>
              <a:spLocks/>
            </p:cNvSpPr>
            <p:nvPr/>
          </p:nvSpPr>
          <p:spPr bwMode="invGray">
            <a:xfrm>
              <a:off x="4099" y="3502"/>
              <a:ext cx="474" cy="495"/>
            </a:xfrm>
            <a:custGeom>
              <a:avLst/>
              <a:gdLst/>
              <a:ahLst/>
              <a:cxnLst>
                <a:cxn ang="0">
                  <a:pos x="212" y="11"/>
                </a:cxn>
                <a:cxn ang="0">
                  <a:pos x="176" y="19"/>
                </a:cxn>
                <a:cxn ang="0">
                  <a:pos x="144" y="51"/>
                </a:cxn>
                <a:cxn ang="0">
                  <a:pos x="104" y="59"/>
                </a:cxn>
                <a:cxn ang="0">
                  <a:pos x="84" y="75"/>
                </a:cxn>
                <a:cxn ang="0">
                  <a:pos x="68" y="115"/>
                </a:cxn>
                <a:cxn ang="0">
                  <a:pos x="36" y="167"/>
                </a:cxn>
                <a:cxn ang="0">
                  <a:pos x="0" y="179"/>
                </a:cxn>
                <a:cxn ang="0">
                  <a:pos x="72" y="323"/>
                </a:cxn>
                <a:cxn ang="0">
                  <a:pos x="120" y="427"/>
                </a:cxn>
                <a:cxn ang="0">
                  <a:pos x="144" y="443"/>
                </a:cxn>
                <a:cxn ang="0">
                  <a:pos x="168" y="451"/>
                </a:cxn>
                <a:cxn ang="0">
                  <a:pos x="228" y="431"/>
                </a:cxn>
                <a:cxn ang="0">
                  <a:pos x="252" y="423"/>
                </a:cxn>
                <a:cxn ang="0">
                  <a:pos x="300" y="451"/>
                </a:cxn>
                <a:cxn ang="0">
                  <a:pos x="324" y="527"/>
                </a:cxn>
                <a:cxn ang="0">
                  <a:pos x="336" y="523"/>
                </a:cxn>
                <a:cxn ang="0">
                  <a:pos x="344" y="511"/>
                </a:cxn>
                <a:cxn ang="0">
                  <a:pos x="368" y="547"/>
                </a:cxn>
                <a:cxn ang="0">
                  <a:pos x="404" y="571"/>
                </a:cxn>
                <a:cxn ang="0">
                  <a:pos x="436" y="603"/>
                </a:cxn>
                <a:cxn ang="0">
                  <a:pos x="444" y="615"/>
                </a:cxn>
                <a:cxn ang="0">
                  <a:pos x="456" y="623"/>
                </a:cxn>
                <a:cxn ang="0">
                  <a:pos x="484" y="655"/>
                </a:cxn>
                <a:cxn ang="0">
                  <a:pos x="492" y="631"/>
                </a:cxn>
                <a:cxn ang="0">
                  <a:pos x="540" y="659"/>
                </a:cxn>
                <a:cxn ang="0">
                  <a:pos x="588" y="655"/>
                </a:cxn>
                <a:cxn ang="0">
                  <a:pos x="616" y="531"/>
                </a:cxn>
                <a:cxn ang="0">
                  <a:pos x="632" y="463"/>
                </a:cxn>
                <a:cxn ang="0">
                  <a:pos x="620" y="367"/>
                </a:cxn>
                <a:cxn ang="0">
                  <a:pos x="536" y="271"/>
                </a:cxn>
                <a:cxn ang="0">
                  <a:pos x="528" y="235"/>
                </a:cxn>
                <a:cxn ang="0">
                  <a:pos x="460" y="179"/>
                </a:cxn>
                <a:cxn ang="0">
                  <a:pos x="472" y="155"/>
                </a:cxn>
                <a:cxn ang="0">
                  <a:pos x="456" y="131"/>
                </a:cxn>
                <a:cxn ang="0">
                  <a:pos x="416" y="79"/>
                </a:cxn>
                <a:cxn ang="0">
                  <a:pos x="392" y="31"/>
                </a:cxn>
                <a:cxn ang="0">
                  <a:pos x="388" y="19"/>
                </a:cxn>
                <a:cxn ang="0">
                  <a:pos x="364" y="151"/>
                </a:cxn>
                <a:cxn ang="0">
                  <a:pos x="324" y="115"/>
                </a:cxn>
                <a:cxn ang="0">
                  <a:pos x="292" y="111"/>
                </a:cxn>
                <a:cxn ang="0">
                  <a:pos x="272" y="87"/>
                </a:cxn>
                <a:cxn ang="0">
                  <a:pos x="264" y="63"/>
                </a:cxn>
                <a:cxn ang="0">
                  <a:pos x="276" y="55"/>
                </a:cxn>
                <a:cxn ang="0">
                  <a:pos x="240" y="19"/>
                </a:cxn>
                <a:cxn ang="0">
                  <a:pos x="216" y="11"/>
                </a:cxn>
                <a:cxn ang="0">
                  <a:pos x="204" y="7"/>
                </a:cxn>
                <a:cxn ang="0">
                  <a:pos x="212" y="11"/>
                </a:cxn>
              </a:cxnLst>
              <a:rect l="0" t="0" r="r" b="b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/>
              <a:endParaRPr lang="ar-KW">
                <a:solidFill>
                  <a:srgbClr val="080808"/>
                </a:solidFill>
              </a:endParaRPr>
            </a:p>
          </p:txBody>
        </p:sp>
        <p:sp>
          <p:nvSpPr>
            <p:cNvPr id="4146" name="Freeform 50"/>
            <p:cNvSpPr>
              <a:spLocks/>
            </p:cNvSpPr>
            <p:nvPr/>
          </p:nvSpPr>
          <p:spPr bwMode="invGray">
            <a:xfrm>
              <a:off x="4246" y="3241"/>
              <a:ext cx="319" cy="210"/>
            </a:xfrm>
            <a:custGeom>
              <a:avLst/>
              <a:gdLst/>
              <a:ahLst/>
              <a:cxnLst>
                <a:cxn ang="0">
                  <a:pos x="84" y="60"/>
                </a:cxn>
                <a:cxn ang="0">
                  <a:pos x="68" y="36"/>
                </a:cxn>
                <a:cxn ang="0">
                  <a:pos x="64" y="16"/>
                </a:cxn>
                <a:cxn ang="0">
                  <a:pos x="52" y="12"/>
                </a:cxn>
                <a:cxn ang="0">
                  <a:pos x="16" y="16"/>
                </a:cxn>
                <a:cxn ang="0">
                  <a:pos x="44" y="40"/>
                </a:cxn>
                <a:cxn ang="0">
                  <a:pos x="48" y="52"/>
                </a:cxn>
                <a:cxn ang="0">
                  <a:pos x="24" y="68"/>
                </a:cxn>
                <a:cxn ang="0">
                  <a:pos x="88" y="92"/>
                </a:cxn>
                <a:cxn ang="0">
                  <a:pos x="124" y="112"/>
                </a:cxn>
                <a:cxn ang="0">
                  <a:pos x="128" y="124"/>
                </a:cxn>
                <a:cxn ang="0">
                  <a:pos x="140" y="132"/>
                </a:cxn>
                <a:cxn ang="0">
                  <a:pos x="148" y="156"/>
                </a:cxn>
                <a:cxn ang="0">
                  <a:pos x="132" y="196"/>
                </a:cxn>
                <a:cxn ang="0">
                  <a:pos x="180" y="188"/>
                </a:cxn>
                <a:cxn ang="0">
                  <a:pos x="192" y="216"/>
                </a:cxn>
                <a:cxn ang="0">
                  <a:pos x="216" y="224"/>
                </a:cxn>
                <a:cxn ang="0">
                  <a:pos x="228" y="228"/>
                </a:cxn>
                <a:cxn ang="0">
                  <a:pos x="252" y="224"/>
                </a:cxn>
                <a:cxn ang="0">
                  <a:pos x="276" y="196"/>
                </a:cxn>
                <a:cxn ang="0">
                  <a:pos x="336" y="252"/>
                </a:cxn>
                <a:cxn ang="0">
                  <a:pos x="364" y="280"/>
                </a:cxn>
                <a:cxn ang="0">
                  <a:pos x="360" y="224"/>
                </a:cxn>
                <a:cxn ang="0">
                  <a:pos x="336" y="200"/>
                </a:cxn>
                <a:cxn ang="0">
                  <a:pos x="372" y="168"/>
                </a:cxn>
                <a:cxn ang="0">
                  <a:pos x="408" y="156"/>
                </a:cxn>
                <a:cxn ang="0">
                  <a:pos x="420" y="152"/>
                </a:cxn>
                <a:cxn ang="0">
                  <a:pos x="424" y="140"/>
                </a:cxn>
                <a:cxn ang="0">
                  <a:pos x="356" y="148"/>
                </a:cxn>
                <a:cxn ang="0">
                  <a:pos x="304" y="140"/>
                </a:cxn>
                <a:cxn ang="0">
                  <a:pos x="300" y="128"/>
                </a:cxn>
                <a:cxn ang="0">
                  <a:pos x="292" y="116"/>
                </a:cxn>
                <a:cxn ang="0">
                  <a:pos x="220" y="80"/>
                </a:cxn>
                <a:cxn ang="0">
                  <a:pos x="160" y="60"/>
                </a:cxn>
                <a:cxn ang="0">
                  <a:pos x="136" y="52"/>
                </a:cxn>
                <a:cxn ang="0">
                  <a:pos x="80" y="52"/>
                </a:cxn>
                <a:cxn ang="0">
                  <a:pos x="68" y="32"/>
                </a:cxn>
                <a:cxn ang="0">
                  <a:pos x="68" y="0"/>
                </a:cxn>
              </a:cxnLst>
              <a:rect l="0" t="0" r="r" b="b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/>
              <a:endParaRPr lang="ar-KW">
                <a:solidFill>
                  <a:srgbClr val="080808"/>
                </a:solidFill>
              </a:endParaRPr>
            </a:p>
          </p:txBody>
        </p:sp>
        <p:sp>
          <p:nvSpPr>
            <p:cNvPr id="4147" name="Freeform 51"/>
            <p:cNvSpPr>
              <a:spLocks/>
            </p:cNvSpPr>
            <p:nvPr/>
          </p:nvSpPr>
          <p:spPr bwMode="invGray">
            <a:xfrm>
              <a:off x="4255" y="3243"/>
              <a:ext cx="311" cy="21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0" y="37"/>
                </a:cxn>
                <a:cxn ang="0">
                  <a:pos x="28" y="49"/>
                </a:cxn>
                <a:cxn ang="0">
                  <a:pos x="84" y="89"/>
                </a:cxn>
                <a:cxn ang="0">
                  <a:pos x="120" y="113"/>
                </a:cxn>
                <a:cxn ang="0">
                  <a:pos x="132" y="121"/>
                </a:cxn>
                <a:cxn ang="0">
                  <a:pos x="136" y="169"/>
                </a:cxn>
                <a:cxn ang="0">
                  <a:pos x="116" y="201"/>
                </a:cxn>
                <a:cxn ang="0">
                  <a:pos x="136" y="197"/>
                </a:cxn>
                <a:cxn ang="0">
                  <a:pos x="148" y="189"/>
                </a:cxn>
                <a:cxn ang="0">
                  <a:pos x="160" y="201"/>
                </a:cxn>
                <a:cxn ang="0">
                  <a:pos x="184" y="217"/>
                </a:cxn>
                <a:cxn ang="0">
                  <a:pos x="208" y="233"/>
                </a:cxn>
                <a:cxn ang="0">
                  <a:pos x="240" y="221"/>
                </a:cxn>
                <a:cxn ang="0">
                  <a:pos x="248" y="197"/>
                </a:cxn>
                <a:cxn ang="0">
                  <a:pos x="268" y="201"/>
                </a:cxn>
                <a:cxn ang="0">
                  <a:pos x="292" y="209"/>
                </a:cxn>
                <a:cxn ang="0">
                  <a:pos x="340" y="281"/>
                </a:cxn>
                <a:cxn ang="0">
                  <a:pos x="356" y="277"/>
                </a:cxn>
                <a:cxn ang="0">
                  <a:pos x="352" y="253"/>
                </a:cxn>
                <a:cxn ang="0">
                  <a:pos x="316" y="197"/>
                </a:cxn>
                <a:cxn ang="0">
                  <a:pos x="360" y="173"/>
                </a:cxn>
                <a:cxn ang="0">
                  <a:pos x="408" y="145"/>
                </a:cxn>
                <a:cxn ang="0">
                  <a:pos x="409" y="120"/>
                </a:cxn>
                <a:cxn ang="0">
                  <a:pos x="367" y="138"/>
                </a:cxn>
                <a:cxn ang="0">
                  <a:pos x="308" y="137"/>
                </a:cxn>
                <a:cxn ang="0">
                  <a:pos x="264" y="97"/>
                </a:cxn>
                <a:cxn ang="0">
                  <a:pos x="180" y="61"/>
                </a:cxn>
                <a:cxn ang="0">
                  <a:pos x="132" y="33"/>
                </a:cxn>
                <a:cxn ang="0">
                  <a:pos x="92" y="41"/>
                </a:cxn>
                <a:cxn ang="0">
                  <a:pos x="76" y="57"/>
                </a:cxn>
                <a:cxn ang="0">
                  <a:pos x="56" y="17"/>
                </a:cxn>
                <a:cxn ang="0">
                  <a:pos x="0" y="1"/>
                </a:cxn>
              </a:cxnLst>
              <a:rect l="0" t="0" r="r" b="b"/>
              <a:pathLst>
                <a:path w="416" h="282">
                  <a:moveTo>
                    <a:pt x="0" y="1"/>
                  </a:moveTo>
                  <a:cubicBezTo>
                    <a:pt x="7" y="22"/>
                    <a:pt x="2" y="9"/>
                    <a:pt x="20" y="37"/>
                  </a:cubicBezTo>
                  <a:cubicBezTo>
                    <a:pt x="23" y="41"/>
                    <a:pt x="28" y="49"/>
                    <a:pt x="28" y="49"/>
                  </a:cubicBezTo>
                  <a:cubicBezTo>
                    <a:pt x="5" y="84"/>
                    <a:pt x="65" y="78"/>
                    <a:pt x="84" y="89"/>
                  </a:cubicBezTo>
                  <a:cubicBezTo>
                    <a:pt x="97" y="96"/>
                    <a:pt x="108" y="105"/>
                    <a:pt x="120" y="113"/>
                  </a:cubicBezTo>
                  <a:cubicBezTo>
                    <a:pt x="124" y="116"/>
                    <a:pt x="132" y="121"/>
                    <a:pt x="132" y="121"/>
                  </a:cubicBezTo>
                  <a:cubicBezTo>
                    <a:pt x="138" y="138"/>
                    <a:pt x="132" y="151"/>
                    <a:pt x="136" y="169"/>
                  </a:cubicBezTo>
                  <a:cubicBezTo>
                    <a:pt x="107" y="188"/>
                    <a:pt x="110" y="176"/>
                    <a:pt x="116" y="201"/>
                  </a:cubicBezTo>
                  <a:cubicBezTo>
                    <a:pt x="123" y="200"/>
                    <a:pt x="130" y="199"/>
                    <a:pt x="136" y="197"/>
                  </a:cubicBezTo>
                  <a:cubicBezTo>
                    <a:pt x="141" y="195"/>
                    <a:pt x="143" y="188"/>
                    <a:pt x="148" y="189"/>
                  </a:cubicBezTo>
                  <a:cubicBezTo>
                    <a:pt x="154" y="190"/>
                    <a:pt x="156" y="198"/>
                    <a:pt x="160" y="201"/>
                  </a:cubicBezTo>
                  <a:cubicBezTo>
                    <a:pt x="168" y="207"/>
                    <a:pt x="176" y="212"/>
                    <a:pt x="184" y="217"/>
                  </a:cubicBezTo>
                  <a:cubicBezTo>
                    <a:pt x="192" y="222"/>
                    <a:pt x="208" y="233"/>
                    <a:pt x="208" y="233"/>
                  </a:cubicBezTo>
                  <a:cubicBezTo>
                    <a:pt x="216" y="231"/>
                    <a:pt x="234" y="230"/>
                    <a:pt x="240" y="221"/>
                  </a:cubicBezTo>
                  <a:cubicBezTo>
                    <a:pt x="244" y="214"/>
                    <a:pt x="248" y="197"/>
                    <a:pt x="248" y="197"/>
                  </a:cubicBezTo>
                  <a:cubicBezTo>
                    <a:pt x="255" y="198"/>
                    <a:pt x="261" y="199"/>
                    <a:pt x="268" y="201"/>
                  </a:cubicBezTo>
                  <a:cubicBezTo>
                    <a:pt x="276" y="203"/>
                    <a:pt x="292" y="209"/>
                    <a:pt x="292" y="209"/>
                  </a:cubicBezTo>
                  <a:cubicBezTo>
                    <a:pt x="298" y="242"/>
                    <a:pt x="306" y="270"/>
                    <a:pt x="340" y="281"/>
                  </a:cubicBezTo>
                  <a:cubicBezTo>
                    <a:pt x="345" y="280"/>
                    <a:pt x="354" y="282"/>
                    <a:pt x="356" y="277"/>
                  </a:cubicBezTo>
                  <a:cubicBezTo>
                    <a:pt x="359" y="270"/>
                    <a:pt x="355" y="260"/>
                    <a:pt x="352" y="253"/>
                  </a:cubicBezTo>
                  <a:cubicBezTo>
                    <a:pt x="346" y="238"/>
                    <a:pt x="329" y="206"/>
                    <a:pt x="316" y="197"/>
                  </a:cubicBezTo>
                  <a:cubicBezTo>
                    <a:pt x="307" y="170"/>
                    <a:pt x="339" y="175"/>
                    <a:pt x="360" y="173"/>
                  </a:cubicBezTo>
                  <a:cubicBezTo>
                    <a:pt x="383" y="165"/>
                    <a:pt x="391" y="162"/>
                    <a:pt x="408" y="145"/>
                  </a:cubicBezTo>
                  <a:cubicBezTo>
                    <a:pt x="412" y="140"/>
                    <a:pt x="416" y="121"/>
                    <a:pt x="409" y="120"/>
                  </a:cubicBezTo>
                  <a:cubicBezTo>
                    <a:pt x="402" y="119"/>
                    <a:pt x="384" y="135"/>
                    <a:pt x="367" y="138"/>
                  </a:cubicBezTo>
                  <a:cubicBezTo>
                    <a:pt x="350" y="141"/>
                    <a:pt x="325" y="144"/>
                    <a:pt x="308" y="137"/>
                  </a:cubicBezTo>
                  <a:cubicBezTo>
                    <a:pt x="286" y="130"/>
                    <a:pt x="284" y="111"/>
                    <a:pt x="264" y="97"/>
                  </a:cubicBezTo>
                  <a:cubicBezTo>
                    <a:pt x="238" y="80"/>
                    <a:pt x="203" y="76"/>
                    <a:pt x="180" y="61"/>
                  </a:cubicBezTo>
                  <a:cubicBezTo>
                    <a:pt x="163" y="50"/>
                    <a:pt x="150" y="39"/>
                    <a:pt x="132" y="33"/>
                  </a:cubicBezTo>
                  <a:cubicBezTo>
                    <a:pt x="119" y="35"/>
                    <a:pt x="102" y="31"/>
                    <a:pt x="92" y="41"/>
                  </a:cubicBezTo>
                  <a:cubicBezTo>
                    <a:pt x="71" y="62"/>
                    <a:pt x="108" y="46"/>
                    <a:pt x="76" y="57"/>
                  </a:cubicBezTo>
                  <a:cubicBezTo>
                    <a:pt x="52" y="49"/>
                    <a:pt x="67" y="38"/>
                    <a:pt x="56" y="17"/>
                  </a:cubicBezTo>
                  <a:cubicBezTo>
                    <a:pt x="48" y="0"/>
                    <a:pt x="16" y="1"/>
                    <a:pt x="0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/>
              <a:endParaRPr lang="ar-KW">
                <a:solidFill>
                  <a:srgbClr val="080808"/>
                </a:solidFill>
              </a:endParaRPr>
            </a:p>
          </p:txBody>
        </p:sp>
        <p:sp>
          <p:nvSpPr>
            <p:cNvPr id="4148" name="Freeform 52"/>
            <p:cNvSpPr>
              <a:spLocks/>
            </p:cNvSpPr>
            <p:nvPr/>
          </p:nvSpPr>
          <p:spPr bwMode="invGray">
            <a:xfrm>
              <a:off x="4485" y="4013"/>
              <a:ext cx="45" cy="58"/>
            </a:xfrm>
            <a:custGeom>
              <a:avLst/>
              <a:gdLst/>
              <a:ahLst/>
              <a:cxnLst>
                <a:cxn ang="0">
                  <a:pos x="32" y="18"/>
                </a:cxn>
                <a:cxn ang="0">
                  <a:pos x="0" y="18"/>
                </a:cxn>
                <a:cxn ang="0">
                  <a:pos x="20" y="42"/>
                </a:cxn>
                <a:cxn ang="0">
                  <a:pos x="28" y="66"/>
                </a:cxn>
                <a:cxn ang="0">
                  <a:pos x="32" y="78"/>
                </a:cxn>
                <a:cxn ang="0">
                  <a:pos x="60" y="50"/>
                </a:cxn>
                <a:cxn ang="0">
                  <a:pos x="32" y="18"/>
                </a:cxn>
              </a:cxnLst>
              <a:rect l="0" t="0" r="r" b="b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/>
              <a:endParaRPr lang="ar-KW">
                <a:solidFill>
                  <a:srgbClr val="080808"/>
                </a:solidFill>
              </a:endParaRPr>
            </a:p>
          </p:txBody>
        </p:sp>
        <p:sp>
          <p:nvSpPr>
            <p:cNvPr id="4149" name="Freeform 53"/>
            <p:cNvSpPr>
              <a:spLocks/>
            </p:cNvSpPr>
            <p:nvPr/>
          </p:nvSpPr>
          <p:spPr bwMode="invGray">
            <a:xfrm>
              <a:off x="4621" y="3923"/>
              <a:ext cx="164" cy="85"/>
            </a:xfrm>
            <a:custGeom>
              <a:avLst/>
              <a:gdLst/>
              <a:ahLst/>
              <a:cxnLst>
                <a:cxn ang="0">
                  <a:pos x="47" y="73"/>
                </a:cxn>
                <a:cxn ang="0">
                  <a:pos x="39" y="61"/>
                </a:cxn>
                <a:cxn ang="0">
                  <a:pos x="15" y="69"/>
                </a:cxn>
                <a:cxn ang="0">
                  <a:pos x="39" y="113"/>
                </a:cxn>
                <a:cxn ang="0">
                  <a:pos x="123" y="89"/>
                </a:cxn>
                <a:cxn ang="0">
                  <a:pos x="147" y="73"/>
                </a:cxn>
                <a:cxn ang="0">
                  <a:pos x="171" y="65"/>
                </a:cxn>
                <a:cxn ang="0">
                  <a:pos x="219" y="19"/>
                </a:cxn>
                <a:cxn ang="0">
                  <a:pos x="210" y="0"/>
                </a:cxn>
                <a:cxn ang="0">
                  <a:pos x="179" y="17"/>
                </a:cxn>
                <a:cxn ang="0">
                  <a:pos x="107" y="41"/>
                </a:cxn>
                <a:cxn ang="0">
                  <a:pos x="83" y="45"/>
                </a:cxn>
                <a:cxn ang="0">
                  <a:pos x="59" y="53"/>
                </a:cxn>
                <a:cxn ang="0">
                  <a:pos x="47" y="73"/>
                </a:cxn>
              </a:cxnLst>
              <a:rect l="0" t="0" r="r" b="b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/>
              <a:endParaRPr lang="ar-KW">
                <a:solidFill>
                  <a:srgbClr val="080808"/>
                </a:solidFill>
              </a:endParaRPr>
            </a:p>
          </p:txBody>
        </p:sp>
        <p:sp>
          <p:nvSpPr>
            <p:cNvPr id="4150" name="Freeform 54"/>
            <p:cNvSpPr>
              <a:spLocks/>
            </p:cNvSpPr>
            <p:nvPr/>
          </p:nvSpPr>
          <p:spPr bwMode="invGray">
            <a:xfrm>
              <a:off x="4791" y="3873"/>
              <a:ext cx="104" cy="92"/>
            </a:xfrm>
            <a:custGeom>
              <a:avLst/>
              <a:gdLst/>
              <a:ahLst/>
              <a:cxnLst>
                <a:cxn ang="0">
                  <a:pos x="12" y="60"/>
                </a:cxn>
                <a:cxn ang="0">
                  <a:pos x="8" y="84"/>
                </a:cxn>
                <a:cxn ang="0">
                  <a:pos x="0" y="108"/>
                </a:cxn>
                <a:cxn ang="0">
                  <a:pos x="36" y="116"/>
                </a:cxn>
                <a:cxn ang="0">
                  <a:pos x="52" y="96"/>
                </a:cxn>
                <a:cxn ang="0">
                  <a:pos x="124" y="68"/>
                </a:cxn>
                <a:cxn ang="0">
                  <a:pos x="136" y="44"/>
                </a:cxn>
                <a:cxn ang="0">
                  <a:pos x="112" y="28"/>
                </a:cxn>
                <a:cxn ang="0">
                  <a:pos x="100" y="20"/>
                </a:cxn>
                <a:cxn ang="0">
                  <a:pos x="64" y="12"/>
                </a:cxn>
                <a:cxn ang="0">
                  <a:pos x="52" y="36"/>
                </a:cxn>
                <a:cxn ang="0">
                  <a:pos x="12" y="60"/>
                </a:cxn>
              </a:cxnLst>
              <a:rect l="0" t="0" r="r" b="b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/>
              <a:endParaRPr lang="ar-KW">
                <a:solidFill>
                  <a:srgbClr val="080808"/>
                </a:solidFill>
              </a:endParaRPr>
            </a:p>
          </p:txBody>
        </p:sp>
        <p:sp>
          <p:nvSpPr>
            <p:cNvPr id="4151" name="Freeform 55"/>
            <p:cNvSpPr>
              <a:spLocks/>
            </p:cNvSpPr>
            <p:nvPr/>
          </p:nvSpPr>
          <p:spPr bwMode="invGray">
            <a:xfrm>
              <a:off x="4846" y="3832"/>
              <a:ext cx="37" cy="26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8" y="11"/>
                </a:cxn>
                <a:cxn ang="0">
                  <a:pos x="24" y="35"/>
                </a:cxn>
                <a:cxn ang="0">
                  <a:pos x="39" y="26"/>
                </a:cxn>
                <a:cxn ang="0">
                  <a:pos x="29" y="0"/>
                </a:cxn>
              </a:cxnLst>
              <a:rect l="0" t="0" r="r" b="b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/>
              <a:endParaRPr lang="ar-KW">
                <a:solidFill>
                  <a:srgbClr val="080808"/>
                </a:solidFill>
              </a:endParaRPr>
            </a:p>
          </p:txBody>
        </p:sp>
        <p:sp>
          <p:nvSpPr>
            <p:cNvPr id="4152" name="Freeform 56"/>
            <p:cNvSpPr>
              <a:spLocks/>
            </p:cNvSpPr>
            <p:nvPr/>
          </p:nvSpPr>
          <p:spPr bwMode="invGray">
            <a:xfrm>
              <a:off x="3123" y="3346"/>
              <a:ext cx="123" cy="201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104" y="28"/>
                </a:cxn>
                <a:cxn ang="0">
                  <a:pos x="88" y="64"/>
                </a:cxn>
                <a:cxn ang="0">
                  <a:pos x="36" y="84"/>
                </a:cxn>
                <a:cxn ang="0">
                  <a:pos x="28" y="96"/>
                </a:cxn>
                <a:cxn ang="0">
                  <a:pos x="16" y="100"/>
                </a:cxn>
                <a:cxn ang="0">
                  <a:pos x="20" y="132"/>
                </a:cxn>
                <a:cxn ang="0">
                  <a:pos x="28" y="156"/>
                </a:cxn>
                <a:cxn ang="0">
                  <a:pos x="0" y="200"/>
                </a:cxn>
                <a:cxn ang="0">
                  <a:pos x="28" y="260"/>
                </a:cxn>
                <a:cxn ang="0">
                  <a:pos x="52" y="268"/>
                </a:cxn>
                <a:cxn ang="0">
                  <a:pos x="88" y="216"/>
                </a:cxn>
                <a:cxn ang="0">
                  <a:pos x="104" y="192"/>
                </a:cxn>
                <a:cxn ang="0">
                  <a:pos x="128" y="116"/>
                </a:cxn>
                <a:cxn ang="0">
                  <a:pos x="140" y="76"/>
                </a:cxn>
                <a:cxn ang="0">
                  <a:pos x="164" y="72"/>
                </a:cxn>
                <a:cxn ang="0">
                  <a:pos x="128" y="0"/>
                </a:cxn>
              </a:cxnLst>
              <a:rect l="0" t="0" r="r" b="b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/>
              <a:endParaRPr lang="ar-KW">
                <a:solidFill>
                  <a:srgbClr val="080808"/>
                </a:solidFill>
              </a:endParaRPr>
            </a:p>
          </p:txBody>
        </p:sp>
        <p:sp>
          <p:nvSpPr>
            <p:cNvPr id="4153" name="Freeform 57"/>
            <p:cNvSpPr>
              <a:spLocks/>
            </p:cNvSpPr>
            <p:nvPr/>
          </p:nvSpPr>
          <p:spPr bwMode="invGray">
            <a:xfrm>
              <a:off x="3655" y="3034"/>
              <a:ext cx="49" cy="61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5" y="60"/>
                </a:cxn>
                <a:cxn ang="0">
                  <a:pos x="29" y="76"/>
                </a:cxn>
                <a:cxn ang="0">
                  <a:pos x="41" y="80"/>
                </a:cxn>
                <a:cxn ang="0">
                  <a:pos x="57" y="76"/>
                </a:cxn>
                <a:cxn ang="0">
                  <a:pos x="29" y="0"/>
                </a:cxn>
              </a:cxnLst>
              <a:rect l="0" t="0" r="r" b="b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/>
              <a:endParaRPr lang="ar-KW">
                <a:solidFill>
                  <a:srgbClr val="080808"/>
                </a:solidFill>
              </a:endParaRPr>
            </a:p>
          </p:txBody>
        </p:sp>
        <p:sp>
          <p:nvSpPr>
            <p:cNvPr id="4154" name="Freeform 58"/>
            <p:cNvSpPr>
              <a:spLocks/>
            </p:cNvSpPr>
            <p:nvPr/>
          </p:nvSpPr>
          <p:spPr bwMode="invGray">
            <a:xfrm>
              <a:off x="3988" y="3100"/>
              <a:ext cx="111" cy="183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60" y="84"/>
                </a:cxn>
                <a:cxn ang="0">
                  <a:pos x="36" y="92"/>
                </a:cxn>
                <a:cxn ang="0">
                  <a:pos x="12" y="108"/>
                </a:cxn>
                <a:cxn ang="0">
                  <a:pos x="40" y="188"/>
                </a:cxn>
                <a:cxn ang="0">
                  <a:pos x="52" y="224"/>
                </a:cxn>
                <a:cxn ang="0">
                  <a:pos x="60" y="236"/>
                </a:cxn>
                <a:cxn ang="0">
                  <a:pos x="84" y="244"/>
                </a:cxn>
                <a:cxn ang="0">
                  <a:pos x="96" y="196"/>
                </a:cxn>
                <a:cxn ang="0">
                  <a:pos x="124" y="168"/>
                </a:cxn>
                <a:cxn ang="0">
                  <a:pos x="112" y="68"/>
                </a:cxn>
                <a:cxn ang="0">
                  <a:pos x="140" y="48"/>
                </a:cxn>
                <a:cxn ang="0">
                  <a:pos x="112" y="20"/>
                </a:cxn>
                <a:cxn ang="0">
                  <a:pos x="96" y="0"/>
                </a:cxn>
              </a:cxnLst>
              <a:rect l="0" t="0" r="r" b="b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/>
              <a:endParaRPr lang="ar-KW">
                <a:solidFill>
                  <a:srgbClr val="080808"/>
                </a:solidFill>
              </a:endParaRPr>
            </a:p>
          </p:txBody>
        </p:sp>
        <p:sp>
          <p:nvSpPr>
            <p:cNvPr id="4155" name="Freeform 59"/>
            <p:cNvSpPr>
              <a:spLocks/>
            </p:cNvSpPr>
            <p:nvPr/>
          </p:nvSpPr>
          <p:spPr bwMode="invGray">
            <a:xfrm>
              <a:off x="3894" y="3043"/>
              <a:ext cx="72" cy="137"/>
            </a:xfrm>
            <a:custGeom>
              <a:avLst/>
              <a:gdLst/>
              <a:ahLst/>
              <a:cxnLst>
                <a:cxn ang="0">
                  <a:pos x="48" y="2"/>
                </a:cxn>
                <a:cxn ang="0">
                  <a:pos x="51" y="35"/>
                </a:cxn>
                <a:cxn ang="0">
                  <a:pos x="60" y="62"/>
                </a:cxn>
                <a:cxn ang="0">
                  <a:pos x="62" y="92"/>
                </a:cxn>
                <a:cxn ang="0">
                  <a:pos x="68" y="105"/>
                </a:cxn>
                <a:cxn ang="0">
                  <a:pos x="71" y="126"/>
                </a:cxn>
                <a:cxn ang="0">
                  <a:pos x="57" y="93"/>
                </a:cxn>
                <a:cxn ang="0">
                  <a:pos x="35" y="78"/>
                </a:cxn>
                <a:cxn ang="0">
                  <a:pos x="5" y="83"/>
                </a:cxn>
                <a:cxn ang="0">
                  <a:pos x="8" y="102"/>
                </a:cxn>
                <a:cxn ang="0">
                  <a:pos x="41" y="114"/>
                </a:cxn>
                <a:cxn ang="0">
                  <a:pos x="57" y="135"/>
                </a:cxn>
                <a:cxn ang="0">
                  <a:pos x="71" y="135"/>
                </a:cxn>
                <a:cxn ang="0">
                  <a:pos x="78" y="150"/>
                </a:cxn>
                <a:cxn ang="0">
                  <a:pos x="96" y="179"/>
                </a:cxn>
                <a:cxn ang="0">
                  <a:pos x="81" y="126"/>
                </a:cxn>
                <a:cxn ang="0">
                  <a:pos x="80" y="93"/>
                </a:cxn>
                <a:cxn ang="0">
                  <a:pos x="71" y="63"/>
                </a:cxn>
                <a:cxn ang="0">
                  <a:pos x="63" y="41"/>
                </a:cxn>
                <a:cxn ang="0">
                  <a:pos x="57" y="20"/>
                </a:cxn>
                <a:cxn ang="0">
                  <a:pos x="48" y="2"/>
                </a:cxn>
              </a:cxnLst>
              <a:rect l="0" t="0" r="r" b="b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/>
              <a:endParaRPr lang="ar-KW">
                <a:solidFill>
                  <a:srgbClr val="080808"/>
                </a:solidFill>
              </a:endParaRPr>
            </a:p>
          </p:txBody>
        </p:sp>
        <p:sp>
          <p:nvSpPr>
            <p:cNvPr id="4156" name="Freeform 60"/>
            <p:cNvSpPr>
              <a:spLocks/>
            </p:cNvSpPr>
            <p:nvPr/>
          </p:nvSpPr>
          <p:spPr bwMode="invGray">
            <a:xfrm>
              <a:off x="3943" y="3153"/>
              <a:ext cx="40" cy="13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25"/>
                </a:cxn>
                <a:cxn ang="0">
                  <a:pos x="9" y="54"/>
                </a:cxn>
                <a:cxn ang="0">
                  <a:pos x="18" y="94"/>
                </a:cxn>
                <a:cxn ang="0">
                  <a:pos x="34" y="129"/>
                </a:cxn>
                <a:cxn ang="0">
                  <a:pos x="54" y="175"/>
                </a:cxn>
                <a:cxn ang="0">
                  <a:pos x="40" y="115"/>
                </a:cxn>
                <a:cxn ang="0">
                  <a:pos x="34" y="93"/>
                </a:cxn>
                <a:cxn ang="0">
                  <a:pos x="28" y="61"/>
                </a:cxn>
                <a:cxn ang="0">
                  <a:pos x="25" y="46"/>
                </a:cxn>
                <a:cxn ang="0">
                  <a:pos x="16" y="37"/>
                </a:cxn>
                <a:cxn ang="0">
                  <a:pos x="6" y="0"/>
                </a:cxn>
              </a:cxnLst>
              <a:rect l="0" t="0" r="r" b="b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/>
              <a:endParaRPr lang="ar-KW">
                <a:solidFill>
                  <a:srgbClr val="080808"/>
                </a:solidFill>
              </a:endParaRPr>
            </a:p>
          </p:txBody>
        </p:sp>
        <p:sp>
          <p:nvSpPr>
            <p:cNvPr id="4157" name="Freeform 61"/>
            <p:cNvSpPr>
              <a:spLocks/>
            </p:cNvSpPr>
            <p:nvPr/>
          </p:nvSpPr>
          <p:spPr bwMode="invGray">
            <a:xfrm>
              <a:off x="3988" y="3290"/>
              <a:ext cx="65" cy="5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8" y="34"/>
                </a:cxn>
                <a:cxn ang="0">
                  <a:pos x="23" y="43"/>
                </a:cxn>
                <a:cxn ang="0">
                  <a:pos x="48" y="49"/>
                </a:cxn>
                <a:cxn ang="0">
                  <a:pos x="62" y="57"/>
                </a:cxn>
                <a:cxn ang="0">
                  <a:pos x="74" y="66"/>
                </a:cxn>
                <a:cxn ang="0">
                  <a:pos x="86" y="69"/>
                </a:cxn>
                <a:cxn ang="0">
                  <a:pos x="72" y="39"/>
                </a:cxn>
                <a:cxn ang="0">
                  <a:pos x="63" y="22"/>
                </a:cxn>
                <a:cxn ang="0">
                  <a:pos x="36" y="24"/>
                </a:cxn>
                <a:cxn ang="0">
                  <a:pos x="24" y="19"/>
                </a:cxn>
                <a:cxn ang="0">
                  <a:pos x="6" y="0"/>
                </a:cxn>
                <a:cxn ang="0">
                  <a:pos x="2" y="0"/>
                </a:cxn>
              </a:cxnLst>
              <a:rect l="0" t="0" r="r" b="b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/>
              <a:endParaRPr lang="ar-KW">
                <a:solidFill>
                  <a:srgbClr val="080808"/>
                </a:solidFill>
              </a:endParaRPr>
            </a:p>
          </p:txBody>
        </p:sp>
        <p:sp>
          <p:nvSpPr>
            <p:cNvPr id="4158" name="Freeform 62"/>
            <p:cNvSpPr>
              <a:spLocks/>
            </p:cNvSpPr>
            <p:nvPr/>
          </p:nvSpPr>
          <p:spPr bwMode="invGray">
            <a:xfrm>
              <a:off x="4092" y="3195"/>
              <a:ext cx="83" cy="117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75" y="10"/>
                </a:cxn>
                <a:cxn ang="0">
                  <a:pos x="23" y="15"/>
                </a:cxn>
                <a:cxn ang="0">
                  <a:pos x="14" y="33"/>
                </a:cxn>
                <a:cxn ang="0">
                  <a:pos x="11" y="61"/>
                </a:cxn>
                <a:cxn ang="0">
                  <a:pos x="14" y="75"/>
                </a:cxn>
                <a:cxn ang="0">
                  <a:pos x="3" y="88"/>
                </a:cxn>
                <a:cxn ang="0">
                  <a:pos x="14" y="109"/>
                </a:cxn>
                <a:cxn ang="0">
                  <a:pos x="23" y="124"/>
                </a:cxn>
                <a:cxn ang="0">
                  <a:pos x="15" y="144"/>
                </a:cxn>
                <a:cxn ang="0">
                  <a:pos x="24" y="156"/>
                </a:cxn>
                <a:cxn ang="0">
                  <a:pos x="42" y="144"/>
                </a:cxn>
                <a:cxn ang="0">
                  <a:pos x="50" y="93"/>
                </a:cxn>
                <a:cxn ang="0">
                  <a:pos x="56" y="126"/>
                </a:cxn>
                <a:cxn ang="0">
                  <a:pos x="65" y="145"/>
                </a:cxn>
                <a:cxn ang="0">
                  <a:pos x="62" y="112"/>
                </a:cxn>
                <a:cxn ang="0">
                  <a:pos x="72" y="73"/>
                </a:cxn>
                <a:cxn ang="0">
                  <a:pos x="69" y="51"/>
                </a:cxn>
                <a:cxn ang="0">
                  <a:pos x="54" y="60"/>
                </a:cxn>
                <a:cxn ang="0">
                  <a:pos x="35" y="54"/>
                </a:cxn>
                <a:cxn ang="0">
                  <a:pos x="41" y="36"/>
                </a:cxn>
                <a:cxn ang="0">
                  <a:pos x="62" y="34"/>
                </a:cxn>
                <a:cxn ang="0">
                  <a:pos x="78" y="39"/>
                </a:cxn>
                <a:cxn ang="0">
                  <a:pos x="98" y="30"/>
                </a:cxn>
                <a:cxn ang="0">
                  <a:pos x="111" y="13"/>
                </a:cxn>
                <a:cxn ang="0">
                  <a:pos x="98" y="0"/>
                </a:cxn>
              </a:cxnLst>
              <a:rect l="0" t="0" r="r" b="b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/>
              <a:endParaRPr lang="ar-KW">
                <a:solidFill>
                  <a:srgbClr val="080808"/>
                </a:solidFill>
              </a:endParaRPr>
            </a:p>
          </p:txBody>
        </p:sp>
        <p:sp>
          <p:nvSpPr>
            <p:cNvPr id="4159" name="Freeform 63"/>
            <p:cNvSpPr>
              <a:spLocks/>
            </p:cNvSpPr>
            <p:nvPr/>
          </p:nvSpPr>
          <p:spPr bwMode="invGray">
            <a:xfrm>
              <a:off x="4064" y="2777"/>
              <a:ext cx="22" cy="71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16"/>
                </a:cxn>
                <a:cxn ang="0">
                  <a:pos x="6" y="37"/>
                </a:cxn>
                <a:cxn ang="0">
                  <a:pos x="1" y="61"/>
                </a:cxn>
                <a:cxn ang="0">
                  <a:pos x="16" y="94"/>
                </a:cxn>
                <a:cxn ang="0">
                  <a:pos x="30" y="82"/>
                </a:cxn>
                <a:cxn ang="0">
                  <a:pos x="22" y="61"/>
                </a:cxn>
                <a:cxn ang="0">
                  <a:pos x="12" y="0"/>
                </a:cxn>
              </a:cxnLst>
              <a:rect l="0" t="0" r="r" b="b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/>
              <a:endParaRPr lang="ar-KW">
                <a:solidFill>
                  <a:srgbClr val="080808"/>
                </a:solidFill>
              </a:endParaRPr>
            </a:p>
          </p:txBody>
        </p:sp>
        <p:sp>
          <p:nvSpPr>
            <p:cNvPr id="4160" name="Freeform 64"/>
            <p:cNvSpPr>
              <a:spLocks/>
            </p:cNvSpPr>
            <p:nvPr/>
          </p:nvSpPr>
          <p:spPr bwMode="invGray">
            <a:xfrm>
              <a:off x="4078" y="2896"/>
              <a:ext cx="61" cy="118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0" y="20"/>
                </a:cxn>
                <a:cxn ang="0">
                  <a:pos x="8" y="49"/>
                </a:cxn>
                <a:cxn ang="0">
                  <a:pos x="6" y="107"/>
                </a:cxn>
                <a:cxn ang="0">
                  <a:pos x="17" y="103"/>
                </a:cxn>
                <a:cxn ang="0">
                  <a:pos x="20" y="115"/>
                </a:cxn>
                <a:cxn ang="0">
                  <a:pos x="29" y="122"/>
                </a:cxn>
                <a:cxn ang="0">
                  <a:pos x="38" y="140"/>
                </a:cxn>
                <a:cxn ang="0">
                  <a:pos x="48" y="128"/>
                </a:cxn>
                <a:cxn ang="0">
                  <a:pos x="65" y="134"/>
                </a:cxn>
                <a:cxn ang="0">
                  <a:pos x="63" y="109"/>
                </a:cxn>
                <a:cxn ang="0">
                  <a:pos x="48" y="104"/>
                </a:cxn>
                <a:cxn ang="0">
                  <a:pos x="39" y="91"/>
                </a:cxn>
                <a:cxn ang="0">
                  <a:pos x="33" y="73"/>
                </a:cxn>
                <a:cxn ang="0">
                  <a:pos x="41" y="53"/>
                </a:cxn>
                <a:cxn ang="0">
                  <a:pos x="35" y="35"/>
                </a:cxn>
                <a:cxn ang="0">
                  <a:pos x="42" y="20"/>
                </a:cxn>
                <a:cxn ang="0">
                  <a:pos x="29" y="4"/>
                </a:cxn>
                <a:cxn ang="0">
                  <a:pos x="18" y="7"/>
                </a:cxn>
                <a:cxn ang="0">
                  <a:pos x="12" y="2"/>
                </a:cxn>
              </a:cxnLst>
              <a:rect l="0" t="0" r="r" b="b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/>
              <a:endParaRPr lang="ar-KW">
                <a:solidFill>
                  <a:srgbClr val="080808"/>
                </a:solidFill>
              </a:endParaRPr>
            </a:p>
          </p:txBody>
        </p:sp>
        <p:sp>
          <p:nvSpPr>
            <p:cNvPr id="4161" name="Freeform 65"/>
            <p:cNvSpPr>
              <a:spLocks/>
            </p:cNvSpPr>
            <p:nvPr/>
          </p:nvSpPr>
          <p:spPr bwMode="invGray">
            <a:xfrm>
              <a:off x="4121" y="3052"/>
              <a:ext cx="64" cy="79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44" y="18"/>
                </a:cxn>
                <a:cxn ang="0">
                  <a:pos x="32" y="30"/>
                </a:cxn>
                <a:cxn ang="0">
                  <a:pos x="16" y="35"/>
                </a:cxn>
                <a:cxn ang="0">
                  <a:pos x="8" y="48"/>
                </a:cxn>
                <a:cxn ang="0">
                  <a:pos x="4" y="74"/>
                </a:cxn>
                <a:cxn ang="0">
                  <a:pos x="13" y="71"/>
                </a:cxn>
                <a:cxn ang="0">
                  <a:pos x="25" y="62"/>
                </a:cxn>
                <a:cxn ang="0">
                  <a:pos x="34" y="69"/>
                </a:cxn>
                <a:cxn ang="0">
                  <a:pos x="58" y="99"/>
                </a:cxn>
                <a:cxn ang="0">
                  <a:pos x="71" y="72"/>
                </a:cxn>
                <a:cxn ang="0">
                  <a:pos x="85" y="68"/>
                </a:cxn>
                <a:cxn ang="0">
                  <a:pos x="74" y="39"/>
                </a:cxn>
                <a:cxn ang="0">
                  <a:pos x="52" y="0"/>
                </a:cxn>
              </a:cxnLst>
              <a:rect l="0" t="0" r="r" b="b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/>
              <a:endParaRPr lang="ar-KW">
                <a:solidFill>
                  <a:srgbClr val="080808"/>
                </a:solidFill>
              </a:endParaRPr>
            </a:p>
          </p:txBody>
        </p:sp>
        <p:sp>
          <p:nvSpPr>
            <p:cNvPr id="4162" name="Freeform 66"/>
            <p:cNvSpPr>
              <a:spLocks/>
            </p:cNvSpPr>
            <p:nvPr/>
          </p:nvSpPr>
          <p:spPr bwMode="invGray">
            <a:xfrm>
              <a:off x="4197" y="3193"/>
              <a:ext cx="29" cy="49"/>
            </a:xfrm>
            <a:custGeom>
              <a:avLst/>
              <a:gdLst/>
              <a:ahLst/>
              <a:cxnLst>
                <a:cxn ang="0">
                  <a:pos x="6" y="27"/>
                </a:cxn>
                <a:cxn ang="0">
                  <a:pos x="26" y="66"/>
                </a:cxn>
                <a:cxn ang="0">
                  <a:pos x="30" y="52"/>
                </a:cxn>
                <a:cxn ang="0">
                  <a:pos x="38" y="40"/>
                </a:cxn>
                <a:cxn ang="0">
                  <a:pos x="30" y="25"/>
                </a:cxn>
                <a:cxn ang="0">
                  <a:pos x="20" y="13"/>
                </a:cxn>
                <a:cxn ang="0">
                  <a:pos x="11" y="1"/>
                </a:cxn>
                <a:cxn ang="0">
                  <a:pos x="2" y="12"/>
                </a:cxn>
                <a:cxn ang="0">
                  <a:pos x="6" y="27"/>
                </a:cxn>
              </a:cxnLst>
              <a:rect l="0" t="0" r="r" b="b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/>
              <a:endParaRPr lang="ar-KW">
                <a:solidFill>
                  <a:srgbClr val="080808"/>
                </a:solidFill>
              </a:endParaRPr>
            </a:p>
          </p:txBody>
        </p:sp>
        <p:sp>
          <p:nvSpPr>
            <p:cNvPr id="4163" name="Freeform 67"/>
            <p:cNvSpPr>
              <a:spLocks/>
            </p:cNvSpPr>
            <p:nvPr/>
          </p:nvSpPr>
          <p:spPr bwMode="invGray">
            <a:xfrm>
              <a:off x="4181" y="3275"/>
              <a:ext cx="18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3"/>
                </a:cxn>
                <a:cxn ang="0">
                  <a:pos x="24" y="11"/>
                </a:cxn>
                <a:cxn ang="0">
                  <a:pos x="0" y="0"/>
                </a:cxn>
              </a:cxnLst>
              <a:rect l="0" t="0" r="r" b="b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/>
              <a:endParaRPr lang="ar-KW">
                <a:solidFill>
                  <a:srgbClr val="080808"/>
                </a:solidFill>
              </a:endParaRPr>
            </a:p>
          </p:txBody>
        </p:sp>
        <p:sp>
          <p:nvSpPr>
            <p:cNvPr id="4164" name="Freeform 68"/>
            <p:cNvSpPr>
              <a:spLocks/>
            </p:cNvSpPr>
            <p:nvPr/>
          </p:nvSpPr>
          <p:spPr bwMode="invGray">
            <a:xfrm>
              <a:off x="4208" y="3265"/>
              <a:ext cx="45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8"/>
                </a:cxn>
                <a:cxn ang="0">
                  <a:pos x="28" y="33"/>
                </a:cxn>
                <a:cxn ang="0">
                  <a:pos x="42" y="46"/>
                </a:cxn>
                <a:cxn ang="0">
                  <a:pos x="60" y="42"/>
                </a:cxn>
                <a:cxn ang="0">
                  <a:pos x="49" y="24"/>
                </a:cxn>
                <a:cxn ang="0">
                  <a:pos x="28" y="3"/>
                </a:cxn>
                <a:cxn ang="0">
                  <a:pos x="19" y="16"/>
                </a:cxn>
                <a:cxn ang="0">
                  <a:pos x="9" y="0"/>
                </a:cxn>
              </a:cxnLst>
              <a:rect l="0" t="0" r="r" b="b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/>
              <a:endParaRPr lang="ar-KW">
                <a:solidFill>
                  <a:srgbClr val="080808"/>
                </a:solidFill>
              </a:endParaRPr>
            </a:p>
          </p:txBody>
        </p:sp>
        <p:sp>
          <p:nvSpPr>
            <p:cNvPr id="4165" name="Freeform 69"/>
            <p:cNvSpPr>
              <a:spLocks/>
            </p:cNvSpPr>
            <p:nvPr/>
          </p:nvSpPr>
          <p:spPr bwMode="invGray">
            <a:xfrm>
              <a:off x="4277" y="3335"/>
              <a:ext cx="24" cy="3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10" y="11"/>
                </a:cxn>
                <a:cxn ang="0">
                  <a:pos x="12" y="32"/>
                </a:cxn>
                <a:cxn ang="0">
                  <a:pos x="24" y="36"/>
                </a:cxn>
                <a:cxn ang="0">
                  <a:pos x="28" y="0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/>
              <a:endParaRPr lang="ar-KW">
                <a:solidFill>
                  <a:srgbClr val="080808"/>
                </a:solidFill>
              </a:endParaRPr>
            </a:p>
          </p:txBody>
        </p:sp>
        <p:sp>
          <p:nvSpPr>
            <p:cNvPr id="4166" name="Freeform 70"/>
            <p:cNvSpPr>
              <a:spLocks/>
            </p:cNvSpPr>
            <p:nvPr/>
          </p:nvSpPr>
          <p:spPr bwMode="invGray">
            <a:xfrm>
              <a:off x="4544" y="3293"/>
              <a:ext cx="46" cy="4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14"/>
                </a:cxn>
                <a:cxn ang="0">
                  <a:pos x="24" y="35"/>
                </a:cxn>
                <a:cxn ang="0">
                  <a:pos x="36" y="54"/>
                </a:cxn>
                <a:cxn ang="0">
                  <a:pos x="46" y="63"/>
                </a:cxn>
                <a:cxn ang="0">
                  <a:pos x="61" y="56"/>
                </a:cxn>
                <a:cxn ang="0">
                  <a:pos x="33" y="17"/>
                </a:cxn>
                <a:cxn ang="0">
                  <a:pos x="7" y="0"/>
                </a:cxn>
              </a:cxnLst>
              <a:rect l="0" t="0" r="r" b="b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/>
              <a:endParaRPr lang="ar-KW">
                <a:solidFill>
                  <a:srgbClr val="080808"/>
                </a:solidFill>
              </a:endParaRPr>
            </a:p>
          </p:txBody>
        </p:sp>
        <p:sp>
          <p:nvSpPr>
            <p:cNvPr id="4167" name="Freeform 71"/>
            <p:cNvSpPr>
              <a:spLocks/>
            </p:cNvSpPr>
            <p:nvPr/>
          </p:nvSpPr>
          <p:spPr bwMode="invGray">
            <a:xfrm>
              <a:off x="4147" y="3352"/>
              <a:ext cx="46" cy="50"/>
            </a:xfrm>
            <a:custGeom>
              <a:avLst/>
              <a:gdLst/>
              <a:ahLst/>
              <a:cxnLst>
                <a:cxn ang="0">
                  <a:pos x="28" y="7"/>
                </a:cxn>
                <a:cxn ang="0">
                  <a:pos x="30" y="34"/>
                </a:cxn>
                <a:cxn ang="0">
                  <a:pos x="16" y="43"/>
                </a:cxn>
                <a:cxn ang="0">
                  <a:pos x="22" y="67"/>
                </a:cxn>
                <a:cxn ang="0">
                  <a:pos x="48" y="58"/>
                </a:cxn>
                <a:cxn ang="0">
                  <a:pos x="60" y="47"/>
                </a:cxn>
                <a:cxn ang="0">
                  <a:pos x="51" y="28"/>
                </a:cxn>
                <a:cxn ang="0">
                  <a:pos x="57" y="14"/>
                </a:cxn>
                <a:cxn ang="0">
                  <a:pos x="55" y="2"/>
                </a:cxn>
                <a:cxn ang="0">
                  <a:pos x="46" y="4"/>
                </a:cxn>
                <a:cxn ang="0">
                  <a:pos x="51" y="5"/>
                </a:cxn>
                <a:cxn ang="0">
                  <a:pos x="49" y="16"/>
                </a:cxn>
                <a:cxn ang="0">
                  <a:pos x="43" y="23"/>
                </a:cxn>
                <a:cxn ang="0">
                  <a:pos x="28" y="7"/>
                </a:cxn>
              </a:cxnLst>
              <a:rect l="0" t="0" r="r" b="b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/>
              <a:endParaRPr lang="ar-KW">
                <a:solidFill>
                  <a:srgbClr val="080808"/>
                </a:solidFill>
              </a:endParaRPr>
            </a:p>
          </p:txBody>
        </p:sp>
        <p:sp>
          <p:nvSpPr>
            <p:cNvPr id="4168" name="Freeform 72"/>
            <p:cNvSpPr>
              <a:spLocks/>
            </p:cNvSpPr>
            <p:nvPr/>
          </p:nvSpPr>
          <p:spPr bwMode="invGray">
            <a:xfrm>
              <a:off x="4098" y="3371"/>
              <a:ext cx="32" cy="27"/>
            </a:xfrm>
            <a:custGeom>
              <a:avLst/>
              <a:gdLst/>
              <a:ahLst/>
              <a:cxnLst>
                <a:cxn ang="0">
                  <a:pos x="21" y="3"/>
                </a:cxn>
                <a:cxn ang="0">
                  <a:pos x="6" y="6"/>
                </a:cxn>
                <a:cxn ang="0">
                  <a:pos x="33" y="36"/>
                </a:cxn>
                <a:cxn ang="0">
                  <a:pos x="42" y="30"/>
                </a:cxn>
                <a:cxn ang="0">
                  <a:pos x="21" y="3"/>
                </a:cxn>
              </a:cxnLst>
              <a:rect l="0" t="0" r="r" b="b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/>
              <a:endParaRPr lang="ar-KW">
                <a:solidFill>
                  <a:srgbClr val="080808"/>
                </a:solidFill>
              </a:endParaRPr>
            </a:p>
          </p:txBody>
        </p:sp>
        <p:sp>
          <p:nvSpPr>
            <p:cNvPr id="4169" name="Freeform 73"/>
            <p:cNvSpPr>
              <a:spLocks/>
            </p:cNvSpPr>
            <p:nvPr/>
          </p:nvSpPr>
          <p:spPr bwMode="invGray">
            <a:xfrm>
              <a:off x="4077" y="3342"/>
              <a:ext cx="24" cy="31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26"/>
                </a:cxn>
                <a:cxn ang="0">
                  <a:pos x="16" y="24"/>
                </a:cxn>
                <a:cxn ang="0">
                  <a:pos x="19" y="29"/>
                </a:cxn>
                <a:cxn ang="0">
                  <a:pos x="16" y="35"/>
                </a:cxn>
                <a:cxn ang="0">
                  <a:pos x="30" y="21"/>
                </a:cxn>
                <a:cxn ang="0">
                  <a:pos x="24" y="9"/>
                </a:cxn>
                <a:cxn ang="0">
                  <a:pos x="21" y="0"/>
                </a:cxn>
              </a:cxnLst>
              <a:rect l="0" t="0" r="r" b="b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/>
              <a:endParaRPr lang="ar-KW">
                <a:solidFill>
                  <a:srgbClr val="080808"/>
                </a:solidFill>
              </a:endParaRPr>
            </a:p>
          </p:txBody>
        </p:sp>
        <p:sp>
          <p:nvSpPr>
            <p:cNvPr id="4170" name="Freeform 74"/>
            <p:cNvSpPr>
              <a:spLocks/>
            </p:cNvSpPr>
            <p:nvPr/>
          </p:nvSpPr>
          <p:spPr bwMode="invGray">
            <a:xfrm>
              <a:off x="4111" y="3353"/>
              <a:ext cx="34" cy="24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7"/>
                </a:cxn>
                <a:cxn ang="0">
                  <a:pos x="27" y="31"/>
                </a:cxn>
                <a:cxn ang="0">
                  <a:pos x="45" y="24"/>
                </a:cxn>
                <a:cxn ang="0">
                  <a:pos x="22" y="10"/>
                </a:cxn>
                <a:cxn ang="0">
                  <a:pos x="21" y="0"/>
                </a:cxn>
              </a:cxnLst>
              <a:rect l="0" t="0" r="r" b="b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/>
              <a:endParaRPr lang="ar-KW">
                <a:solidFill>
                  <a:srgbClr val="080808"/>
                </a:solidFill>
              </a:endParaRPr>
            </a:p>
          </p:txBody>
        </p:sp>
        <p:sp>
          <p:nvSpPr>
            <p:cNvPr id="4171" name="Freeform 75"/>
            <p:cNvSpPr>
              <a:spLocks/>
            </p:cNvSpPr>
            <p:nvPr/>
          </p:nvSpPr>
          <p:spPr bwMode="invGray">
            <a:xfrm>
              <a:off x="4062" y="3021"/>
              <a:ext cx="27" cy="5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1" y="15"/>
                </a:cxn>
                <a:cxn ang="0">
                  <a:pos x="9" y="36"/>
                </a:cxn>
                <a:cxn ang="0">
                  <a:pos x="0" y="59"/>
                </a:cxn>
                <a:cxn ang="0">
                  <a:pos x="8" y="74"/>
                </a:cxn>
                <a:cxn ang="0">
                  <a:pos x="20" y="59"/>
                </a:cxn>
                <a:cxn ang="0">
                  <a:pos x="35" y="32"/>
                </a:cxn>
                <a:cxn ang="0">
                  <a:pos x="30" y="0"/>
                </a:cxn>
              </a:cxnLst>
              <a:rect l="0" t="0" r="r" b="b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/>
              <a:endParaRPr lang="ar-KW">
                <a:solidFill>
                  <a:srgbClr val="080808"/>
                </a:solidFill>
              </a:endParaRPr>
            </a:p>
          </p:txBody>
        </p:sp>
        <p:sp>
          <p:nvSpPr>
            <p:cNvPr id="4172" name="Freeform 76"/>
            <p:cNvSpPr>
              <a:spLocks/>
            </p:cNvSpPr>
            <p:nvPr/>
          </p:nvSpPr>
          <p:spPr bwMode="invGray">
            <a:xfrm>
              <a:off x="4113" y="3012"/>
              <a:ext cx="19" cy="55"/>
            </a:xfrm>
            <a:custGeom>
              <a:avLst/>
              <a:gdLst/>
              <a:ahLst/>
              <a:cxnLst>
                <a:cxn ang="0">
                  <a:pos x="13" y="7"/>
                </a:cxn>
                <a:cxn ang="0">
                  <a:pos x="4" y="8"/>
                </a:cxn>
                <a:cxn ang="0">
                  <a:pos x="0" y="22"/>
                </a:cxn>
                <a:cxn ang="0">
                  <a:pos x="15" y="41"/>
                </a:cxn>
                <a:cxn ang="0">
                  <a:pos x="25" y="56"/>
                </a:cxn>
                <a:cxn ang="0">
                  <a:pos x="16" y="20"/>
                </a:cxn>
                <a:cxn ang="0">
                  <a:pos x="13" y="7"/>
                </a:cxn>
              </a:cxnLst>
              <a:rect l="0" t="0" r="r" b="b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/>
              <a:endParaRPr lang="ar-KW">
                <a:solidFill>
                  <a:srgbClr val="080808"/>
                </a:solidFill>
              </a:endParaRPr>
            </a:p>
          </p:txBody>
        </p:sp>
        <p:sp>
          <p:nvSpPr>
            <p:cNvPr id="4173" name="Freeform 77"/>
            <p:cNvSpPr>
              <a:spLocks/>
            </p:cNvSpPr>
            <p:nvPr/>
          </p:nvSpPr>
          <p:spPr bwMode="invGray">
            <a:xfrm>
              <a:off x="4135" y="2995"/>
              <a:ext cx="10" cy="2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10"/>
                </a:cxn>
                <a:cxn ang="0">
                  <a:pos x="11" y="25"/>
                </a:cxn>
                <a:cxn ang="0">
                  <a:pos x="11" y="0"/>
                </a:cxn>
              </a:cxnLst>
              <a:rect l="0" t="0" r="r" b="b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/>
              <a:endParaRPr lang="ar-KW">
                <a:solidFill>
                  <a:srgbClr val="080808"/>
                </a:solidFill>
              </a:endParaRPr>
            </a:p>
          </p:txBody>
        </p:sp>
        <p:sp>
          <p:nvSpPr>
            <p:cNvPr id="4174" name="Freeform 78"/>
            <p:cNvSpPr>
              <a:spLocks/>
            </p:cNvSpPr>
            <p:nvPr/>
          </p:nvSpPr>
          <p:spPr bwMode="invGray">
            <a:xfrm>
              <a:off x="4145" y="3007"/>
              <a:ext cx="21" cy="4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1" y="14"/>
                </a:cxn>
                <a:cxn ang="0">
                  <a:pos x="20" y="21"/>
                </a:cxn>
                <a:cxn ang="0">
                  <a:pos x="8" y="39"/>
                </a:cxn>
                <a:cxn ang="0">
                  <a:pos x="0" y="56"/>
                </a:cxn>
                <a:cxn ang="0">
                  <a:pos x="11" y="57"/>
                </a:cxn>
                <a:cxn ang="0">
                  <a:pos x="26" y="26"/>
                </a:cxn>
                <a:cxn ang="0">
                  <a:pos x="5" y="0"/>
                </a:cxn>
              </a:cxnLst>
              <a:rect l="0" t="0" r="r" b="b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/>
              <a:endParaRPr lang="ar-KW">
                <a:solidFill>
                  <a:srgbClr val="080808"/>
                </a:solidFill>
              </a:endParaRPr>
            </a:p>
          </p:txBody>
        </p:sp>
        <p:sp>
          <p:nvSpPr>
            <p:cNvPr id="4175" name="Freeform 79"/>
            <p:cNvSpPr>
              <a:spLocks/>
            </p:cNvSpPr>
            <p:nvPr/>
          </p:nvSpPr>
          <p:spPr bwMode="invGray">
            <a:xfrm>
              <a:off x="3876" y="3076"/>
              <a:ext cx="12" cy="27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0" y="7"/>
                </a:cxn>
                <a:cxn ang="0">
                  <a:pos x="8" y="22"/>
                </a:cxn>
                <a:cxn ang="0">
                  <a:pos x="14" y="3"/>
                </a:cxn>
              </a:cxnLst>
              <a:rect l="0" t="0" r="r" b="b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/>
              <a:endParaRPr lang="ar-KW">
                <a:solidFill>
                  <a:srgbClr val="080808"/>
                </a:solidFill>
              </a:endParaRPr>
            </a:p>
          </p:txBody>
        </p:sp>
        <p:sp>
          <p:nvSpPr>
            <p:cNvPr id="4176" name="Freeform 80"/>
            <p:cNvSpPr>
              <a:spLocks/>
            </p:cNvSpPr>
            <p:nvPr/>
          </p:nvSpPr>
          <p:spPr bwMode="invGray">
            <a:xfrm>
              <a:off x="3866" y="3053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/>
              <a:endParaRPr lang="ar-KW">
                <a:solidFill>
                  <a:srgbClr val="080808"/>
                </a:solidFill>
              </a:endParaRPr>
            </a:p>
          </p:txBody>
        </p:sp>
        <p:sp>
          <p:nvSpPr>
            <p:cNvPr id="4177" name="Freeform 81"/>
            <p:cNvSpPr>
              <a:spLocks/>
            </p:cNvSpPr>
            <p:nvPr/>
          </p:nvSpPr>
          <p:spPr bwMode="invGray">
            <a:xfrm>
              <a:off x="3862" y="3035"/>
              <a:ext cx="12" cy="14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0" y="10"/>
                </a:cxn>
                <a:cxn ang="0">
                  <a:pos x="12" y="19"/>
                </a:cxn>
                <a:cxn ang="0">
                  <a:pos x="10" y="5"/>
                </a:cxn>
              </a:cxnLst>
              <a:rect l="0" t="0" r="r" b="b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/>
              <a:endParaRPr lang="ar-KW">
                <a:solidFill>
                  <a:srgbClr val="080808"/>
                </a:solidFill>
              </a:endParaRPr>
            </a:p>
          </p:txBody>
        </p:sp>
        <p:sp>
          <p:nvSpPr>
            <p:cNvPr id="4178" name="Freeform 82"/>
            <p:cNvSpPr>
              <a:spLocks/>
            </p:cNvSpPr>
            <p:nvPr/>
          </p:nvSpPr>
          <p:spPr bwMode="invGray">
            <a:xfrm>
              <a:off x="3850" y="2995"/>
              <a:ext cx="11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/>
              <a:endParaRPr lang="ar-KW">
                <a:solidFill>
                  <a:srgbClr val="080808"/>
                </a:solidFill>
              </a:endParaRPr>
            </a:p>
          </p:txBody>
        </p:sp>
        <p:sp>
          <p:nvSpPr>
            <p:cNvPr id="4179" name="Freeform 83"/>
            <p:cNvSpPr>
              <a:spLocks/>
            </p:cNvSpPr>
            <p:nvPr/>
          </p:nvSpPr>
          <p:spPr bwMode="invGray">
            <a:xfrm>
              <a:off x="3852" y="3020"/>
              <a:ext cx="16" cy="13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9" y="18"/>
                </a:cxn>
                <a:cxn ang="0">
                  <a:pos x="14" y="6"/>
                </a:cxn>
                <a:cxn ang="0">
                  <a:pos x="13" y="0"/>
                </a:cxn>
              </a:cxnLst>
              <a:rect l="0" t="0" r="r" b="b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/>
              <a:endParaRPr lang="ar-KW">
                <a:solidFill>
                  <a:srgbClr val="080808"/>
                </a:solidFill>
              </a:endParaRPr>
            </a:p>
          </p:txBody>
        </p:sp>
        <p:sp>
          <p:nvSpPr>
            <p:cNvPr id="4180" name="Freeform 84"/>
            <p:cNvSpPr>
              <a:spLocks/>
            </p:cNvSpPr>
            <p:nvPr/>
          </p:nvSpPr>
          <p:spPr bwMode="invGray">
            <a:xfrm>
              <a:off x="4688" y="3643"/>
              <a:ext cx="45" cy="60"/>
            </a:xfrm>
            <a:custGeom>
              <a:avLst/>
              <a:gdLst/>
              <a:ahLst/>
              <a:cxnLst>
                <a:cxn ang="0">
                  <a:pos x="10" y="7"/>
                </a:cxn>
                <a:cxn ang="0">
                  <a:pos x="3" y="18"/>
                </a:cxn>
                <a:cxn ang="0">
                  <a:pos x="15" y="39"/>
                </a:cxn>
                <a:cxn ang="0">
                  <a:pos x="27" y="54"/>
                </a:cxn>
                <a:cxn ang="0">
                  <a:pos x="40" y="63"/>
                </a:cxn>
                <a:cxn ang="0">
                  <a:pos x="51" y="81"/>
                </a:cxn>
                <a:cxn ang="0">
                  <a:pos x="52" y="57"/>
                </a:cxn>
                <a:cxn ang="0">
                  <a:pos x="43" y="37"/>
                </a:cxn>
                <a:cxn ang="0">
                  <a:pos x="25" y="18"/>
                </a:cxn>
                <a:cxn ang="0">
                  <a:pos x="10" y="7"/>
                </a:cxn>
              </a:cxnLst>
              <a:rect l="0" t="0" r="r" b="b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/>
              <a:endParaRPr lang="ar-KW">
                <a:solidFill>
                  <a:srgbClr val="080808"/>
                </a:solidFill>
              </a:endParaRPr>
            </a:p>
          </p:txBody>
        </p:sp>
        <p:sp>
          <p:nvSpPr>
            <p:cNvPr id="4181" name="Freeform 85"/>
            <p:cNvSpPr>
              <a:spLocks/>
            </p:cNvSpPr>
            <p:nvPr/>
          </p:nvSpPr>
          <p:spPr bwMode="invGray">
            <a:xfrm>
              <a:off x="4919" y="3594"/>
              <a:ext cx="53" cy="46"/>
            </a:xfrm>
            <a:custGeom>
              <a:avLst/>
              <a:gdLst/>
              <a:ahLst/>
              <a:cxnLst>
                <a:cxn ang="0">
                  <a:pos x="28" y="23"/>
                </a:cxn>
                <a:cxn ang="0">
                  <a:pos x="13" y="32"/>
                </a:cxn>
                <a:cxn ang="0">
                  <a:pos x="1" y="44"/>
                </a:cxn>
                <a:cxn ang="0">
                  <a:pos x="13" y="59"/>
                </a:cxn>
                <a:cxn ang="0">
                  <a:pos x="28" y="44"/>
                </a:cxn>
                <a:cxn ang="0">
                  <a:pos x="40" y="23"/>
                </a:cxn>
                <a:cxn ang="0">
                  <a:pos x="55" y="0"/>
                </a:cxn>
                <a:cxn ang="0">
                  <a:pos x="71" y="11"/>
                </a:cxn>
                <a:cxn ang="0">
                  <a:pos x="35" y="23"/>
                </a:cxn>
                <a:cxn ang="0">
                  <a:pos x="28" y="23"/>
                </a:cxn>
              </a:cxnLst>
              <a:rect l="0" t="0" r="r" b="b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/>
              <a:endParaRPr lang="ar-KW">
                <a:solidFill>
                  <a:srgbClr val="080808"/>
                </a:solidFill>
              </a:endParaRPr>
            </a:p>
          </p:txBody>
        </p:sp>
        <p:sp>
          <p:nvSpPr>
            <p:cNvPr id="4182" name="Freeform 86"/>
            <p:cNvSpPr>
              <a:spLocks/>
            </p:cNvSpPr>
            <p:nvPr/>
          </p:nvSpPr>
          <p:spPr bwMode="invGray">
            <a:xfrm>
              <a:off x="4759" y="3569"/>
              <a:ext cx="17" cy="2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4"/>
                </a:cxn>
                <a:cxn ang="0">
                  <a:pos x="12" y="30"/>
                </a:cxn>
                <a:cxn ang="0">
                  <a:pos x="9" y="0"/>
                </a:cxn>
              </a:cxnLst>
              <a:rect l="0" t="0" r="r" b="b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/>
              <a:endParaRPr lang="ar-KW">
                <a:solidFill>
                  <a:srgbClr val="080808"/>
                </a:solidFill>
              </a:endParaRPr>
            </a:p>
          </p:txBody>
        </p:sp>
        <p:sp>
          <p:nvSpPr>
            <p:cNvPr id="4183" name="Freeform 87"/>
            <p:cNvSpPr>
              <a:spLocks/>
            </p:cNvSpPr>
            <p:nvPr/>
          </p:nvSpPr>
          <p:spPr bwMode="invGray">
            <a:xfrm>
              <a:off x="4751" y="3547"/>
              <a:ext cx="20" cy="1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0" y="14"/>
                </a:cxn>
                <a:cxn ang="0">
                  <a:pos x="21" y="20"/>
                </a:cxn>
                <a:cxn ang="0">
                  <a:pos x="19" y="0"/>
                </a:cxn>
              </a:cxnLst>
              <a:rect l="0" t="0" r="r" b="b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/>
              <a:endParaRPr lang="ar-KW">
                <a:solidFill>
                  <a:srgbClr val="080808"/>
                </a:solidFill>
              </a:endParaRPr>
            </a:p>
          </p:txBody>
        </p:sp>
        <p:sp>
          <p:nvSpPr>
            <p:cNvPr id="4184" name="Freeform 88"/>
            <p:cNvSpPr>
              <a:spLocks/>
            </p:cNvSpPr>
            <p:nvPr/>
          </p:nvSpPr>
          <p:spPr bwMode="invGray">
            <a:xfrm>
              <a:off x="4598" y="3353"/>
              <a:ext cx="24" cy="3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10" y="11"/>
                </a:cxn>
                <a:cxn ang="0">
                  <a:pos x="12" y="32"/>
                </a:cxn>
                <a:cxn ang="0">
                  <a:pos x="24" y="36"/>
                </a:cxn>
                <a:cxn ang="0">
                  <a:pos x="28" y="0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/>
              <a:endParaRPr lang="ar-KW">
                <a:solidFill>
                  <a:srgbClr val="080808"/>
                </a:solidFill>
              </a:endParaRPr>
            </a:p>
          </p:txBody>
        </p:sp>
        <p:sp>
          <p:nvSpPr>
            <p:cNvPr id="4185" name="Freeform 89"/>
            <p:cNvSpPr>
              <a:spLocks/>
            </p:cNvSpPr>
            <p:nvPr/>
          </p:nvSpPr>
          <p:spPr bwMode="invGray">
            <a:xfrm>
              <a:off x="4632" y="3396"/>
              <a:ext cx="26" cy="3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10" y="9"/>
                </a:cxn>
                <a:cxn ang="0">
                  <a:pos x="14" y="32"/>
                </a:cxn>
                <a:cxn ang="0">
                  <a:pos x="26" y="36"/>
                </a:cxn>
                <a:cxn ang="0">
                  <a:pos x="30" y="0"/>
                </a:cxn>
              </a:cxnLst>
              <a:rect l="0" t="0" r="r" b="b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/>
              <a:endParaRPr lang="ar-KW">
                <a:solidFill>
                  <a:srgbClr val="080808"/>
                </a:solidFill>
              </a:endParaRPr>
            </a:p>
          </p:txBody>
        </p:sp>
        <p:sp>
          <p:nvSpPr>
            <p:cNvPr id="4186" name="Freeform 90"/>
            <p:cNvSpPr>
              <a:spLocks/>
            </p:cNvSpPr>
            <p:nvPr/>
          </p:nvSpPr>
          <p:spPr bwMode="invGray">
            <a:xfrm>
              <a:off x="4659" y="3459"/>
              <a:ext cx="28" cy="28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10" y="2"/>
                </a:cxn>
                <a:cxn ang="0">
                  <a:pos x="14" y="25"/>
                </a:cxn>
                <a:cxn ang="0">
                  <a:pos x="26" y="29"/>
                </a:cxn>
                <a:cxn ang="0">
                  <a:pos x="34" y="2"/>
                </a:cxn>
              </a:cxnLst>
              <a:rect l="0" t="0" r="r" b="b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/>
              <a:endParaRPr lang="ar-KW">
                <a:solidFill>
                  <a:srgbClr val="080808"/>
                </a:solidFill>
              </a:endParaRPr>
            </a:p>
          </p:txBody>
        </p:sp>
        <p:sp>
          <p:nvSpPr>
            <p:cNvPr id="4187" name="Freeform 91"/>
            <p:cNvSpPr>
              <a:spLocks/>
            </p:cNvSpPr>
            <p:nvPr/>
          </p:nvSpPr>
          <p:spPr bwMode="invGray">
            <a:xfrm>
              <a:off x="4693" y="3449"/>
              <a:ext cx="28" cy="26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10" y="2"/>
                </a:cxn>
                <a:cxn ang="0">
                  <a:pos x="16" y="22"/>
                </a:cxn>
                <a:cxn ang="0">
                  <a:pos x="27" y="22"/>
                </a:cxn>
                <a:cxn ang="0">
                  <a:pos x="34" y="2"/>
                </a:cxn>
              </a:cxnLst>
              <a:rect l="0" t="0" r="r" b="b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/>
              <a:endParaRPr lang="ar-KW">
                <a:solidFill>
                  <a:srgbClr val="080808"/>
                </a:solidFill>
              </a:endParaRPr>
            </a:p>
          </p:txBody>
        </p:sp>
        <p:sp>
          <p:nvSpPr>
            <p:cNvPr id="4188" name="Freeform 92"/>
            <p:cNvSpPr>
              <a:spLocks/>
            </p:cNvSpPr>
            <p:nvPr/>
          </p:nvSpPr>
          <p:spPr bwMode="invGray">
            <a:xfrm>
              <a:off x="4683" y="3413"/>
              <a:ext cx="26" cy="20"/>
            </a:xfrm>
            <a:custGeom>
              <a:avLst/>
              <a:gdLst/>
              <a:ahLst/>
              <a:cxnLst>
                <a:cxn ang="0">
                  <a:pos x="31" y="1"/>
                </a:cxn>
                <a:cxn ang="0">
                  <a:pos x="10" y="2"/>
                </a:cxn>
                <a:cxn ang="0">
                  <a:pos x="13" y="15"/>
                </a:cxn>
                <a:cxn ang="0">
                  <a:pos x="25" y="19"/>
                </a:cxn>
                <a:cxn ang="0">
                  <a:pos x="31" y="1"/>
                </a:cxn>
              </a:cxnLst>
              <a:rect l="0" t="0" r="r" b="b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/>
              <a:endParaRPr lang="ar-KW">
                <a:solidFill>
                  <a:srgbClr val="080808"/>
                </a:solidFill>
              </a:endParaRPr>
            </a:p>
          </p:txBody>
        </p:sp>
        <p:sp>
          <p:nvSpPr>
            <p:cNvPr id="4189" name="Freeform 93"/>
            <p:cNvSpPr>
              <a:spLocks/>
            </p:cNvSpPr>
            <p:nvPr/>
          </p:nvSpPr>
          <p:spPr bwMode="invGray">
            <a:xfrm>
              <a:off x="4657" y="3388"/>
              <a:ext cx="26" cy="35"/>
            </a:xfrm>
            <a:custGeom>
              <a:avLst/>
              <a:gdLst/>
              <a:ahLst/>
              <a:cxnLst>
                <a:cxn ang="0">
                  <a:pos x="28" y="16"/>
                </a:cxn>
                <a:cxn ang="0">
                  <a:pos x="19" y="2"/>
                </a:cxn>
                <a:cxn ang="0">
                  <a:pos x="10" y="25"/>
                </a:cxn>
                <a:cxn ang="0">
                  <a:pos x="19" y="35"/>
                </a:cxn>
                <a:cxn ang="0">
                  <a:pos x="27" y="29"/>
                </a:cxn>
                <a:cxn ang="0">
                  <a:pos x="28" y="16"/>
                </a:cxn>
              </a:cxnLst>
              <a:rect l="0" t="0" r="r" b="b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/>
              <a:endParaRPr lang="ar-KW">
                <a:solidFill>
                  <a:srgbClr val="080808"/>
                </a:solidFill>
              </a:endParaRPr>
            </a:p>
          </p:txBody>
        </p:sp>
        <p:sp>
          <p:nvSpPr>
            <p:cNvPr id="4190" name="Freeform 94"/>
            <p:cNvSpPr>
              <a:spLocks/>
            </p:cNvSpPr>
            <p:nvPr/>
          </p:nvSpPr>
          <p:spPr bwMode="invGray">
            <a:xfrm>
              <a:off x="4625" y="3372"/>
              <a:ext cx="24" cy="2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10" y="2"/>
                </a:cxn>
                <a:cxn ang="0">
                  <a:pos x="12" y="23"/>
                </a:cxn>
                <a:cxn ang="0">
                  <a:pos x="24" y="27"/>
                </a:cxn>
                <a:cxn ang="0">
                  <a:pos x="22" y="10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/>
              <a:endParaRPr lang="ar-KW">
                <a:solidFill>
                  <a:srgbClr val="080808"/>
                </a:solidFill>
              </a:endParaRPr>
            </a:p>
          </p:txBody>
        </p:sp>
        <p:sp>
          <p:nvSpPr>
            <p:cNvPr id="4191" name="Freeform 95"/>
            <p:cNvSpPr>
              <a:spLocks/>
            </p:cNvSpPr>
            <p:nvPr/>
          </p:nvSpPr>
          <p:spPr bwMode="invGray">
            <a:xfrm>
              <a:off x="4665" y="3425"/>
              <a:ext cx="24" cy="2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10" y="2"/>
                </a:cxn>
                <a:cxn ang="0">
                  <a:pos x="12" y="23"/>
                </a:cxn>
                <a:cxn ang="0">
                  <a:pos x="24" y="27"/>
                </a:cxn>
                <a:cxn ang="0">
                  <a:pos x="22" y="10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/>
              <a:endParaRPr lang="ar-KW">
                <a:solidFill>
                  <a:srgbClr val="080808"/>
                </a:solidFill>
              </a:endParaRPr>
            </a:p>
          </p:txBody>
        </p:sp>
        <p:sp>
          <p:nvSpPr>
            <p:cNvPr id="4192" name="Freeform 96"/>
            <p:cNvSpPr>
              <a:spLocks/>
            </p:cNvSpPr>
            <p:nvPr/>
          </p:nvSpPr>
          <p:spPr bwMode="invGray">
            <a:xfrm>
              <a:off x="3055" y="2051"/>
              <a:ext cx="141" cy="108"/>
            </a:xfrm>
            <a:custGeom>
              <a:avLst/>
              <a:gdLst/>
              <a:ahLst/>
              <a:cxnLst>
                <a:cxn ang="0">
                  <a:pos x="171" y="4"/>
                </a:cxn>
                <a:cxn ang="0">
                  <a:pos x="185" y="4"/>
                </a:cxn>
                <a:cxn ang="0">
                  <a:pos x="189" y="16"/>
                </a:cxn>
                <a:cxn ang="0">
                  <a:pos x="187" y="24"/>
                </a:cxn>
                <a:cxn ang="0">
                  <a:pos x="131" y="44"/>
                </a:cxn>
                <a:cxn ang="0">
                  <a:pos x="109" y="58"/>
                </a:cxn>
                <a:cxn ang="0">
                  <a:pos x="97" y="62"/>
                </a:cxn>
                <a:cxn ang="0">
                  <a:pos x="71" y="82"/>
                </a:cxn>
                <a:cxn ang="0">
                  <a:pos x="75" y="92"/>
                </a:cxn>
                <a:cxn ang="0">
                  <a:pos x="83" y="116"/>
                </a:cxn>
                <a:cxn ang="0">
                  <a:pos x="107" y="126"/>
                </a:cxn>
                <a:cxn ang="0">
                  <a:pos x="93" y="140"/>
                </a:cxn>
                <a:cxn ang="0">
                  <a:pos x="83" y="130"/>
                </a:cxn>
                <a:cxn ang="0">
                  <a:pos x="71" y="134"/>
                </a:cxn>
                <a:cxn ang="0">
                  <a:pos x="21" y="122"/>
                </a:cxn>
                <a:cxn ang="0">
                  <a:pos x="19" y="106"/>
                </a:cxn>
                <a:cxn ang="0">
                  <a:pos x="47" y="90"/>
                </a:cxn>
                <a:cxn ang="0">
                  <a:pos x="51" y="76"/>
                </a:cxn>
                <a:cxn ang="0">
                  <a:pos x="47" y="64"/>
                </a:cxn>
                <a:cxn ang="0">
                  <a:pos x="73" y="46"/>
                </a:cxn>
                <a:cxn ang="0">
                  <a:pos x="97" y="36"/>
                </a:cxn>
                <a:cxn ang="0">
                  <a:pos x="113" y="24"/>
                </a:cxn>
                <a:cxn ang="0">
                  <a:pos x="171" y="4"/>
                </a:cxn>
              </a:cxnLst>
              <a:rect l="0" t="0" r="r" b="b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/>
              <a:endParaRPr lang="ar-KW">
                <a:solidFill>
                  <a:srgbClr val="080808"/>
                </a:solidFill>
              </a:endParaRPr>
            </a:p>
          </p:txBody>
        </p:sp>
        <p:sp>
          <p:nvSpPr>
            <p:cNvPr id="4193" name="Freeform 97"/>
            <p:cNvSpPr>
              <a:spLocks/>
            </p:cNvSpPr>
            <p:nvPr/>
          </p:nvSpPr>
          <p:spPr bwMode="invGray">
            <a:xfrm>
              <a:off x="3139" y="2155"/>
              <a:ext cx="40" cy="1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2" y="2"/>
                </a:cxn>
                <a:cxn ang="0">
                  <a:pos x="32" y="16"/>
                </a:cxn>
                <a:cxn ang="0">
                  <a:pos x="44" y="14"/>
                </a:cxn>
                <a:cxn ang="0">
                  <a:pos x="24" y="0"/>
                </a:cxn>
              </a:cxnLst>
              <a:rect l="0" t="0" r="r" b="b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/>
              <a:endParaRPr lang="ar-KW">
                <a:solidFill>
                  <a:srgbClr val="080808"/>
                </a:solidFill>
              </a:endParaRPr>
            </a:p>
          </p:txBody>
        </p:sp>
        <p:sp>
          <p:nvSpPr>
            <p:cNvPr id="4194" name="Freeform 98"/>
            <p:cNvSpPr>
              <a:spLocks/>
            </p:cNvSpPr>
            <p:nvPr/>
          </p:nvSpPr>
          <p:spPr bwMode="invGray">
            <a:xfrm>
              <a:off x="3344" y="1999"/>
              <a:ext cx="42" cy="28"/>
            </a:xfrm>
            <a:custGeom>
              <a:avLst/>
              <a:gdLst/>
              <a:ahLst/>
              <a:cxnLst>
                <a:cxn ang="0">
                  <a:pos x="57" y="4"/>
                </a:cxn>
                <a:cxn ang="0">
                  <a:pos x="25" y="24"/>
                </a:cxn>
                <a:cxn ang="0">
                  <a:pos x="11" y="34"/>
                </a:cxn>
                <a:cxn ang="0">
                  <a:pos x="9" y="4"/>
                </a:cxn>
                <a:cxn ang="0">
                  <a:pos x="21" y="0"/>
                </a:cxn>
                <a:cxn ang="0">
                  <a:pos x="57" y="4"/>
                </a:cxn>
              </a:cxnLst>
              <a:rect l="0" t="0" r="r" b="b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/>
              <a:endParaRPr lang="ar-KW">
                <a:solidFill>
                  <a:srgbClr val="080808"/>
                </a:solidFill>
              </a:endParaRPr>
            </a:p>
          </p:txBody>
        </p:sp>
        <p:sp>
          <p:nvSpPr>
            <p:cNvPr id="4195" name="Freeform 99"/>
            <p:cNvSpPr>
              <a:spLocks/>
            </p:cNvSpPr>
            <p:nvPr/>
          </p:nvSpPr>
          <p:spPr bwMode="invGray">
            <a:xfrm>
              <a:off x="3374" y="2012"/>
              <a:ext cx="50" cy="20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11" y="6"/>
                </a:cxn>
                <a:cxn ang="0">
                  <a:pos x="57" y="26"/>
                </a:cxn>
                <a:cxn ang="0">
                  <a:pos x="63" y="24"/>
                </a:cxn>
                <a:cxn ang="0">
                  <a:pos x="29" y="0"/>
                </a:cxn>
              </a:cxnLst>
              <a:rect l="0" t="0" r="r" b="b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/>
              <a:endParaRPr lang="ar-KW">
                <a:solidFill>
                  <a:srgbClr val="080808"/>
                </a:solidFill>
              </a:endParaRPr>
            </a:p>
          </p:txBody>
        </p:sp>
        <p:sp>
          <p:nvSpPr>
            <p:cNvPr id="4196" name="Freeform 100"/>
            <p:cNvSpPr>
              <a:spLocks/>
            </p:cNvSpPr>
            <p:nvPr/>
          </p:nvSpPr>
          <p:spPr bwMode="invGray">
            <a:xfrm>
              <a:off x="3428" y="2015"/>
              <a:ext cx="50" cy="32"/>
            </a:xfrm>
            <a:custGeom>
              <a:avLst/>
              <a:gdLst/>
              <a:ahLst/>
              <a:cxnLst>
                <a:cxn ang="0">
                  <a:pos x="50" y="9"/>
                </a:cxn>
                <a:cxn ang="0">
                  <a:pos x="26" y="9"/>
                </a:cxn>
                <a:cxn ang="0">
                  <a:pos x="10" y="9"/>
                </a:cxn>
                <a:cxn ang="0">
                  <a:pos x="8" y="35"/>
                </a:cxn>
                <a:cxn ang="0">
                  <a:pos x="32" y="43"/>
                </a:cxn>
                <a:cxn ang="0">
                  <a:pos x="62" y="27"/>
                </a:cxn>
                <a:cxn ang="0">
                  <a:pos x="50" y="9"/>
                </a:cxn>
              </a:cxnLst>
              <a:rect l="0" t="0" r="r" b="b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/>
              <a:endParaRPr lang="ar-KW">
                <a:solidFill>
                  <a:srgbClr val="080808"/>
                </a:solidFill>
              </a:endParaRPr>
            </a:p>
          </p:txBody>
        </p:sp>
        <p:sp>
          <p:nvSpPr>
            <p:cNvPr id="4197" name="Freeform 101"/>
            <p:cNvSpPr>
              <a:spLocks/>
            </p:cNvSpPr>
            <p:nvPr/>
          </p:nvSpPr>
          <p:spPr bwMode="invGray">
            <a:xfrm>
              <a:off x="3777" y="2042"/>
              <a:ext cx="88" cy="3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8" y="16"/>
                </a:cxn>
                <a:cxn ang="0">
                  <a:pos x="50" y="30"/>
                </a:cxn>
                <a:cxn ang="0">
                  <a:pos x="76" y="36"/>
                </a:cxn>
                <a:cxn ang="0">
                  <a:pos x="112" y="22"/>
                </a:cxn>
                <a:cxn ang="0">
                  <a:pos x="78" y="4"/>
                </a:cxn>
                <a:cxn ang="0">
                  <a:pos x="14" y="0"/>
                </a:cxn>
              </a:cxnLst>
              <a:rect l="0" t="0" r="r" b="b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/>
              <a:endParaRPr lang="ar-KW">
                <a:solidFill>
                  <a:srgbClr val="080808"/>
                </a:solidFill>
              </a:endParaRPr>
            </a:p>
          </p:txBody>
        </p:sp>
        <p:sp>
          <p:nvSpPr>
            <p:cNvPr id="4198" name="Freeform 102"/>
            <p:cNvSpPr>
              <a:spLocks/>
            </p:cNvSpPr>
            <p:nvPr/>
          </p:nvSpPr>
          <p:spPr bwMode="invGray">
            <a:xfrm>
              <a:off x="3867" y="2041"/>
              <a:ext cx="46" cy="24"/>
            </a:xfrm>
            <a:custGeom>
              <a:avLst/>
              <a:gdLst/>
              <a:ahLst/>
              <a:cxnLst>
                <a:cxn ang="0">
                  <a:pos x="32" y="4"/>
                </a:cxn>
                <a:cxn ang="0">
                  <a:pos x="62" y="10"/>
                </a:cxn>
                <a:cxn ang="0">
                  <a:pos x="30" y="32"/>
                </a:cxn>
                <a:cxn ang="0">
                  <a:pos x="6" y="22"/>
                </a:cxn>
                <a:cxn ang="0">
                  <a:pos x="32" y="4"/>
                </a:cxn>
              </a:cxnLst>
              <a:rect l="0" t="0" r="r" b="b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/>
              <a:endParaRPr lang="ar-KW">
                <a:solidFill>
                  <a:srgbClr val="080808"/>
                </a:solidFill>
              </a:endParaRPr>
            </a:p>
          </p:txBody>
        </p:sp>
        <p:sp>
          <p:nvSpPr>
            <p:cNvPr id="4199" name="Freeform 103"/>
            <p:cNvSpPr>
              <a:spLocks/>
            </p:cNvSpPr>
            <p:nvPr/>
          </p:nvSpPr>
          <p:spPr bwMode="invGray">
            <a:xfrm>
              <a:off x="3846" y="2070"/>
              <a:ext cx="37" cy="17"/>
            </a:xfrm>
            <a:custGeom>
              <a:avLst/>
              <a:gdLst/>
              <a:ahLst/>
              <a:cxnLst>
                <a:cxn ang="0">
                  <a:pos x="20" y="1"/>
                </a:cxn>
                <a:cxn ang="0">
                  <a:pos x="6" y="5"/>
                </a:cxn>
                <a:cxn ang="0">
                  <a:pos x="38" y="23"/>
                </a:cxn>
                <a:cxn ang="0">
                  <a:pos x="20" y="1"/>
                </a:cxn>
              </a:cxnLst>
              <a:rect l="0" t="0" r="r" b="b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/>
              <a:endParaRPr lang="ar-KW">
                <a:solidFill>
                  <a:srgbClr val="080808"/>
                </a:solidFill>
              </a:endParaRPr>
            </a:p>
          </p:txBody>
        </p:sp>
        <p:sp>
          <p:nvSpPr>
            <p:cNvPr id="4200" name="Freeform 104"/>
            <p:cNvSpPr>
              <a:spLocks/>
            </p:cNvSpPr>
            <p:nvPr/>
          </p:nvSpPr>
          <p:spPr bwMode="invGray">
            <a:xfrm>
              <a:off x="4098" y="2294"/>
              <a:ext cx="76" cy="11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8"/>
                </a:cxn>
                <a:cxn ang="0">
                  <a:pos x="14" y="42"/>
                </a:cxn>
                <a:cxn ang="0">
                  <a:pos x="32" y="72"/>
                </a:cxn>
                <a:cxn ang="0">
                  <a:pos x="36" y="104"/>
                </a:cxn>
                <a:cxn ang="0">
                  <a:pos x="80" y="152"/>
                </a:cxn>
                <a:cxn ang="0">
                  <a:pos x="86" y="124"/>
                </a:cxn>
                <a:cxn ang="0">
                  <a:pos x="74" y="102"/>
                </a:cxn>
                <a:cxn ang="0">
                  <a:pos x="62" y="92"/>
                </a:cxn>
                <a:cxn ang="0">
                  <a:pos x="52" y="74"/>
                </a:cxn>
                <a:cxn ang="0">
                  <a:pos x="42" y="44"/>
                </a:cxn>
                <a:cxn ang="0">
                  <a:pos x="4" y="12"/>
                </a:cxn>
                <a:cxn ang="0">
                  <a:pos x="6" y="0"/>
                </a:cxn>
              </a:cxnLst>
              <a:rect l="0" t="0" r="r" b="b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/>
              <a:endParaRPr lang="ar-KW">
                <a:solidFill>
                  <a:srgbClr val="080808"/>
                </a:solidFill>
              </a:endParaRPr>
            </a:p>
          </p:txBody>
        </p:sp>
        <p:sp>
          <p:nvSpPr>
            <p:cNvPr id="4201" name="Freeform 105"/>
            <p:cNvSpPr>
              <a:spLocks/>
            </p:cNvSpPr>
            <p:nvPr/>
          </p:nvSpPr>
          <p:spPr bwMode="invGray">
            <a:xfrm>
              <a:off x="4159" y="2412"/>
              <a:ext cx="55" cy="78"/>
            </a:xfrm>
            <a:custGeom>
              <a:avLst/>
              <a:gdLst/>
              <a:ahLst/>
              <a:cxnLst>
                <a:cxn ang="0">
                  <a:pos x="64" y="22"/>
                </a:cxn>
                <a:cxn ang="0">
                  <a:pos x="74" y="40"/>
                </a:cxn>
                <a:cxn ang="0">
                  <a:pos x="30" y="84"/>
                </a:cxn>
                <a:cxn ang="0">
                  <a:pos x="32" y="100"/>
                </a:cxn>
                <a:cxn ang="0">
                  <a:pos x="20" y="94"/>
                </a:cxn>
                <a:cxn ang="0">
                  <a:pos x="6" y="84"/>
                </a:cxn>
                <a:cxn ang="0">
                  <a:pos x="0" y="82"/>
                </a:cxn>
                <a:cxn ang="0">
                  <a:pos x="10" y="58"/>
                </a:cxn>
                <a:cxn ang="0">
                  <a:pos x="12" y="52"/>
                </a:cxn>
                <a:cxn ang="0">
                  <a:pos x="2" y="24"/>
                </a:cxn>
                <a:cxn ang="0">
                  <a:pos x="4" y="14"/>
                </a:cxn>
                <a:cxn ang="0">
                  <a:pos x="26" y="22"/>
                </a:cxn>
                <a:cxn ang="0">
                  <a:pos x="36" y="36"/>
                </a:cxn>
                <a:cxn ang="0">
                  <a:pos x="64" y="22"/>
                </a:cxn>
              </a:cxnLst>
              <a:rect l="0" t="0" r="r" b="b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/>
              <a:endParaRPr lang="ar-KW">
                <a:solidFill>
                  <a:srgbClr val="080808"/>
                </a:solidFill>
              </a:endParaRPr>
            </a:p>
          </p:txBody>
        </p:sp>
        <p:sp>
          <p:nvSpPr>
            <p:cNvPr id="4202" name="Freeform 106"/>
            <p:cNvSpPr>
              <a:spLocks/>
            </p:cNvSpPr>
            <p:nvPr/>
          </p:nvSpPr>
          <p:spPr bwMode="invGray">
            <a:xfrm>
              <a:off x="4123" y="2492"/>
              <a:ext cx="109" cy="189"/>
            </a:xfrm>
            <a:custGeom>
              <a:avLst/>
              <a:gdLst/>
              <a:ahLst/>
              <a:cxnLst>
                <a:cxn ang="0">
                  <a:pos x="82" y="100"/>
                </a:cxn>
                <a:cxn ang="0">
                  <a:pos x="66" y="106"/>
                </a:cxn>
                <a:cxn ang="0">
                  <a:pos x="64" y="132"/>
                </a:cxn>
                <a:cxn ang="0">
                  <a:pos x="22" y="146"/>
                </a:cxn>
                <a:cxn ang="0">
                  <a:pos x="8" y="168"/>
                </a:cxn>
                <a:cxn ang="0">
                  <a:pos x="20" y="182"/>
                </a:cxn>
                <a:cxn ang="0">
                  <a:pos x="8" y="198"/>
                </a:cxn>
                <a:cxn ang="0">
                  <a:pos x="24" y="252"/>
                </a:cxn>
                <a:cxn ang="0">
                  <a:pos x="28" y="214"/>
                </a:cxn>
                <a:cxn ang="0">
                  <a:pos x="22" y="192"/>
                </a:cxn>
                <a:cxn ang="0">
                  <a:pos x="42" y="176"/>
                </a:cxn>
                <a:cxn ang="0">
                  <a:pos x="52" y="158"/>
                </a:cxn>
                <a:cxn ang="0">
                  <a:pos x="66" y="174"/>
                </a:cxn>
                <a:cxn ang="0">
                  <a:pos x="44" y="190"/>
                </a:cxn>
                <a:cxn ang="0">
                  <a:pos x="56" y="200"/>
                </a:cxn>
                <a:cxn ang="0">
                  <a:pos x="68" y="178"/>
                </a:cxn>
                <a:cxn ang="0">
                  <a:pos x="84" y="184"/>
                </a:cxn>
                <a:cxn ang="0">
                  <a:pos x="104" y="148"/>
                </a:cxn>
                <a:cxn ang="0">
                  <a:pos x="114" y="156"/>
                </a:cxn>
                <a:cxn ang="0">
                  <a:pos x="136" y="148"/>
                </a:cxn>
                <a:cxn ang="0">
                  <a:pos x="146" y="130"/>
                </a:cxn>
                <a:cxn ang="0">
                  <a:pos x="142" y="110"/>
                </a:cxn>
                <a:cxn ang="0">
                  <a:pos x="134" y="98"/>
                </a:cxn>
                <a:cxn ang="0">
                  <a:pos x="122" y="40"/>
                </a:cxn>
                <a:cxn ang="0">
                  <a:pos x="94" y="0"/>
                </a:cxn>
                <a:cxn ang="0">
                  <a:pos x="78" y="12"/>
                </a:cxn>
                <a:cxn ang="0">
                  <a:pos x="96" y="34"/>
                </a:cxn>
                <a:cxn ang="0">
                  <a:pos x="96" y="64"/>
                </a:cxn>
                <a:cxn ang="0">
                  <a:pos x="82" y="100"/>
                </a:cxn>
              </a:cxnLst>
              <a:rect l="0" t="0" r="r" b="b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/>
              <a:endParaRPr lang="ar-KW">
                <a:solidFill>
                  <a:srgbClr val="080808"/>
                </a:solidFill>
              </a:endParaRPr>
            </a:p>
          </p:txBody>
        </p:sp>
        <p:sp>
          <p:nvSpPr>
            <p:cNvPr id="4203" name="Freeform 107"/>
            <p:cNvSpPr>
              <a:spLocks/>
            </p:cNvSpPr>
            <p:nvPr/>
          </p:nvSpPr>
          <p:spPr bwMode="invGray">
            <a:xfrm>
              <a:off x="3062" y="1988"/>
              <a:ext cx="52" cy="30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65" y="20"/>
                </a:cxn>
                <a:cxn ang="0">
                  <a:pos x="41" y="24"/>
                </a:cxn>
                <a:cxn ang="0">
                  <a:pos x="31" y="40"/>
                </a:cxn>
                <a:cxn ang="0">
                  <a:pos x="7" y="38"/>
                </a:cxn>
                <a:cxn ang="0">
                  <a:pos x="1" y="36"/>
                </a:cxn>
                <a:cxn ang="0">
                  <a:pos x="33" y="20"/>
                </a:cxn>
                <a:cxn ang="0">
                  <a:pos x="59" y="0"/>
                </a:cxn>
              </a:cxnLst>
              <a:rect l="0" t="0" r="r" b="b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/>
              <a:endParaRPr lang="ar-KW">
                <a:solidFill>
                  <a:srgbClr val="080808"/>
                </a:solidFill>
              </a:endParaRPr>
            </a:p>
          </p:txBody>
        </p:sp>
        <p:sp>
          <p:nvSpPr>
            <p:cNvPr id="4204" name="Freeform 108"/>
            <p:cNvSpPr>
              <a:spLocks/>
            </p:cNvSpPr>
            <p:nvPr/>
          </p:nvSpPr>
          <p:spPr bwMode="invGray">
            <a:xfrm>
              <a:off x="2955" y="1997"/>
              <a:ext cx="19" cy="22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18"/>
                </a:cxn>
                <a:cxn ang="0">
                  <a:pos x="18" y="26"/>
                </a:cxn>
                <a:cxn ang="0">
                  <a:pos x="18" y="0"/>
                </a:cxn>
              </a:cxnLst>
              <a:rect l="0" t="0" r="r" b="b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/>
              <a:endParaRPr lang="ar-KW">
                <a:solidFill>
                  <a:srgbClr val="080808"/>
                </a:solidFill>
              </a:endParaRPr>
            </a:p>
          </p:txBody>
        </p:sp>
        <p:sp>
          <p:nvSpPr>
            <p:cNvPr id="4205" name="Freeform 109"/>
            <p:cNvSpPr>
              <a:spLocks/>
            </p:cNvSpPr>
            <p:nvPr/>
          </p:nvSpPr>
          <p:spPr bwMode="invGray">
            <a:xfrm>
              <a:off x="2979" y="1996"/>
              <a:ext cx="37" cy="27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0" y="18"/>
                </a:cxn>
                <a:cxn ang="0">
                  <a:pos x="6" y="32"/>
                </a:cxn>
                <a:cxn ang="0">
                  <a:pos x="18" y="36"/>
                </a:cxn>
                <a:cxn ang="0">
                  <a:pos x="40" y="26"/>
                </a:cxn>
                <a:cxn ang="0">
                  <a:pos x="14" y="6"/>
                </a:cxn>
              </a:cxnLst>
              <a:rect l="0" t="0" r="r" b="b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/>
              <a:endParaRPr lang="ar-KW">
                <a:solidFill>
                  <a:srgbClr val="080808"/>
                </a:solidFill>
              </a:endParaRPr>
            </a:p>
          </p:txBody>
        </p:sp>
        <p:sp>
          <p:nvSpPr>
            <p:cNvPr id="4206" name="Freeform 110"/>
            <p:cNvSpPr>
              <a:spLocks/>
            </p:cNvSpPr>
            <p:nvPr/>
          </p:nvSpPr>
          <p:spPr bwMode="invGray">
            <a:xfrm>
              <a:off x="3040" y="1987"/>
              <a:ext cx="20" cy="16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3" y="12"/>
                </a:cxn>
                <a:cxn ang="0">
                  <a:pos x="19" y="22"/>
                </a:cxn>
                <a:cxn ang="0">
                  <a:pos x="11" y="0"/>
                </a:cxn>
              </a:cxnLst>
              <a:rect l="0" t="0" r="r" b="b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/>
              <a:endParaRPr lang="ar-KW">
                <a:solidFill>
                  <a:srgbClr val="080808"/>
                </a:solidFill>
              </a:endParaRPr>
            </a:p>
          </p:txBody>
        </p:sp>
        <p:sp>
          <p:nvSpPr>
            <p:cNvPr id="4207" name="Freeform 111"/>
            <p:cNvSpPr>
              <a:spLocks/>
            </p:cNvSpPr>
            <p:nvPr/>
          </p:nvSpPr>
          <p:spPr bwMode="invGray">
            <a:xfrm>
              <a:off x="3022" y="2005"/>
              <a:ext cx="15" cy="1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9" y="18"/>
                </a:cxn>
                <a:cxn ang="0">
                  <a:pos x="11" y="0"/>
                </a:cxn>
              </a:cxnLst>
              <a:rect l="0" t="0" r="r" b="b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/>
              <a:endParaRPr lang="ar-KW">
                <a:solidFill>
                  <a:srgbClr val="080808"/>
                </a:solidFill>
              </a:endParaRPr>
            </a:p>
          </p:txBody>
        </p:sp>
        <p:sp>
          <p:nvSpPr>
            <p:cNvPr id="4208" name="Freeform 112"/>
            <p:cNvSpPr>
              <a:spLocks/>
            </p:cNvSpPr>
            <p:nvPr/>
          </p:nvSpPr>
          <p:spPr bwMode="invGray">
            <a:xfrm>
              <a:off x="4162" y="2021"/>
              <a:ext cx="18" cy="33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8" y="16"/>
                </a:cxn>
                <a:cxn ang="0">
                  <a:pos x="0" y="34"/>
                </a:cxn>
                <a:cxn ang="0">
                  <a:pos x="16" y="40"/>
                </a:cxn>
                <a:cxn ang="0">
                  <a:pos x="24" y="0"/>
                </a:cxn>
              </a:cxnLst>
              <a:rect l="0" t="0" r="r" b="b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/>
              <a:endParaRPr lang="ar-KW">
                <a:solidFill>
                  <a:srgbClr val="080808"/>
                </a:solidFill>
              </a:endParaRPr>
            </a:p>
          </p:txBody>
        </p:sp>
        <p:sp>
          <p:nvSpPr>
            <p:cNvPr id="4209" name="Freeform 113"/>
            <p:cNvSpPr>
              <a:spLocks/>
            </p:cNvSpPr>
            <p:nvPr/>
          </p:nvSpPr>
          <p:spPr bwMode="invGray">
            <a:xfrm>
              <a:off x="3278" y="3473"/>
              <a:ext cx="31" cy="18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6" y="24"/>
                </a:cxn>
                <a:cxn ang="0">
                  <a:pos x="30" y="0"/>
                </a:cxn>
              </a:cxnLst>
              <a:rect l="0" t="0" r="r" b="b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/>
              <a:endParaRPr lang="ar-KW">
                <a:solidFill>
                  <a:srgbClr val="080808"/>
                </a:solidFill>
              </a:endParaRPr>
            </a:p>
          </p:txBody>
        </p:sp>
        <p:sp>
          <p:nvSpPr>
            <p:cNvPr id="4210" name="Freeform 114"/>
            <p:cNvSpPr>
              <a:spLocks/>
            </p:cNvSpPr>
            <p:nvPr/>
          </p:nvSpPr>
          <p:spPr bwMode="invGray">
            <a:xfrm>
              <a:off x="3318" y="3466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/>
              <a:endParaRPr lang="ar-KW">
                <a:solidFill>
                  <a:srgbClr val="080808"/>
                </a:solidFill>
              </a:endParaRPr>
            </a:p>
          </p:txBody>
        </p:sp>
        <p:sp>
          <p:nvSpPr>
            <p:cNvPr id="4211" name="Freeform 115"/>
            <p:cNvSpPr>
              <a:spLocks/>
            </p:cNvSpPr>
            <p:nvPr/>
          </p:nvSpPr>
          <p:spPr bwMode="invGray">
            <a:xfrm>
              <a:off x="3251" y="3312"/>
              <a:ext cx="9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/>
              <a:endParaRPr lang="ar-KW">
                <a:solidFill>
                  <a:srgbClr val="080808"/>
                </a:solidFill>
              </a:endParaRPr>
            </a:p>
          </p:txBody>
        </p:sp>
        <p:sp>
          <p:nvSpPr>
            <p:cNvPr id="4212" name="Freeform 116"/>
            <p:cNvSpPr>
              <a:spLocks/>
            </p:cNvSpPr>
            <p:nvPr/>
          </p:nvSpPr>
          <p:spPr bwMode="invGray">
            <a:xfrm>
              <a:off x="3311" y="3239"/>
              <a:ext cx="11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/>
              <a:endParaRPr lang="ar-KW">
                <a:solidFill>
                  <a:srgbClr val="080808"/>
                </a:solidFill>
              </a:endParaRPr>
            </a:p>
          </p:txBody>
        </p:sp>
        <p:sp>
          <p:nvSpPr>
            <p:cNvPr id="4213" name="Freeform 117"/>
            <p:cNvSpPr>
              <a:spLocks/>
            </p:cNvSpPr>
            <p:nvPr/>
          </p:nvSpPr>
          <p:spPr bwMode="invGray">
            <a:xfrm>
              <a:off x="3287" y="3238"/>
              <a:ext cx="11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/>
              <a:endParaRPr lang="ar-KW">
                <a:solidFill>
                  <a:srgbClr val="080808"/>
                </a:solidFill>
              </a:endParaRPr>
            </a:p>
          </p:txBody>
        </p:sp>
        <p:sp>
          <p:nvSpPr>
            <p:cNvPr id="4214" name="Freeform 118"/>
            <p:cNvSpPr>
              <a:spLocks/>
            </p:cNvSpPr>
            <p:nvPr/>
          </p:nvSpPr>
          <p:spPr bwMode="invGray">
            <a:xfrm>
              <a:off x="3276" y="3260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/>
              <a:endParaRPr lang="ar-KW">
                <a:solidFill>
                  <a:srgbClr val="080808"/>
                </a:solidFill>
              </a:endParaRPr>
            </a:p>
          </p:txBody>
        </p:sp>
        <p:sp>
          <p:nvSpPr>
            <p:cNvPr id="4215" name="Freeform 119"/>
            <p:cNvSpPr>
              <a:spLocks/>
            </p:cNvSpPr>
            <p:nvPr/>
          </p:nvSpPr>
          <p:spPr bwMode="invGray">
            <a:xfrm>
              <a:off x="3251" y="3294"/>
              <a:ext cx="9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/>
              <a:endParaRPr lang="ar-KW">
                <a:solidFill>
                  <a:srgbClr val="080808"/>
                </a:solidFill>
              </a:endParaRPr>
            </a:p>
          </p:txBody>
        </p:sp>
        <p:sp>
          <p:nvSpPr>
            <p:cNvPr id="4216" name="Freeform 120"/>
            <p:cNvSpPr>
              <a:spLocks/>
            </p:cNvSpPr>
            <p:nvPr/>
          </p:nvSpPr>
          <p:spPr bwMode="invGray">
            <a:xfrm>
              <a:off x="3270" y="3281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/>
              <a:endParaRPr lang="ar-KW">
                <a:solidFill>
                  <a:srgbClr val="080808"/>
                </a:solidFill>
              </a:endParaRPr>
            </a:p>
          </p:txBody>
        </p:sp>
        <p:sp>
          <p:nvSpPr>
            <p:cNvPr id="4217" name="Freeform 121"/>
            <p:cNvSpPr>
              <a:spLocks/>
            </p:cNvSpPr>
            <p:nvPr/>
          </p:nvSpPr>
          <p:spPr bwMode="invGray">
            <a:xfrm>
              <a:off x="2537" y="2293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/>
              <a:endParaRPr lang="ar-KW">
                <a:solidFill>
                  <a:srgbClr val="080808"/>
                </a:solidFill>
              </a:endParaRPr>
            </a:p>
          </p:txBody>
        </p:sp>
        <p:sp>
          <p:nvSpPr>
            <p:cNvPr id="4218" name="Freeform 122"/>
            <p:cNvSpPr>
              <a:spLocks/>
            </p:cNvSpPr>
            <p:nvPr/>
          </p:nvSpPr>
          <p:spPr bwMode="invGray">
            <a:xfrm>
              <a:off x="2476" y="2259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/>
              <a:endParaRPr lang="ar-KW">
                <a:solidFill>
                  <a:srgbClr val="080808"/>
                </a:solidFill>
              </a:endParaRPr>
            </a:p>
          </p:txBody>
        </p:sp>
        <p:sp>
          <p:nvSpPr>
            <p:cNvPr id="4219" name="Freeform 123"/>
            <p:cNvSpPr>
              <a:spLocks/>
            </p:cNvSpPr>
            <p:nvPr/>
          </p:nvSpPr>
          <p:spPr bwMode="invGray">
            <a:xfrm>
              <a:off x="2238" y="2042"/>
              <a:ext cx="2060" cy="1644"/>
            </a:xfrm>
            <a:custGeom>
              <a:avLst/>
              <a:gdLst/>
              <a:ahLst/>
              <a:cxnLst>
                <a:cxn ang="0">
                  <a:pos x="452" y="653"/>
                </a:cxn>
                <a:cxn ang="0">
                  <a:pos x="333" y="595"/>
                </a:cxn>
                <a:cxn ang="0">
                  <a:pos x="158" y="645"/>
                </a:cxn>
                <a:cxn ang="0">
                  <a:pos x="46" y="759"/>
                </a:cxn>
                <a:cxn ang="0">
                  <a:pos x="12" y="941"/>
                </a:cxn>
                <a:cxn ang="0">
                  <a:pos x="146" y="1059"/>
                </a:cxn>
                <a:cxn ang="0">
                  <a:pos x="308" y="1041"/>
                </a:cxn>
                <a:cxn ang="0">
                  <a:pos x="396" y="1138"/>
                </a:cxn>
                <a:cxn ang="0">
                  <a:pos x="452" y="1447"/>
                </a:cxn>
                <a:cxn ang="0">
                  <a:pos x="497" y="1628"/>
                </a:cxn>
                <a:cxn ang="0">
                  <a:pos x="704" y="1574"/>
                </a:cxn>
                <a:cxn ang="0">
                  <a:pos x="817" y="1380"/>
                </a:cxn>
                <a:cxn ang="0">
                  <a:pos x="885" y="1153"/>
                </a:cxn>
                <a:cxn ang="0">
                  <a:pos x="998" y="999"/>
                </a:cxn>
                <a:cxn ang="0">
                  <a:pos x="796" y="856"/>
                </a:cxn>
                <a:cxn ang="0">
                  <a:pos x="817" y="819"/>
                </a:cxn>
                <a:cxn ang="0">
                  <a:pos x="1003" y="916"/>
                </a:cxn>
                <a:cxn ang="0">
                  <a:pos x="1098" y="792"/>
                </a:cxn>
                <a:cxn ang="0">
                  <a:pos x="1046" y="763"/>
                </a:cxn>
                <a:cxn ang="0">
                  <a:pos x="929" y="716"/>
                </a:cxn>
                <a:cxn ang="0">
                  <a:pos x="1141" y="761"/>
                </a:cxn>
                <a:cxn ang="0">
                  <a:pos x="1296" y="852"/>
                </a:cxn>
                <a:cxn ang="0">
                  <a:pos x="1373" y="1033"/>
                </a:cxn>
                <a:cxn ang="0">
                  <a:pos x="1608" y="847"/>
                </a:cxn>
                <a:cxn ang="0">
                  <a:pos x="1704" y="1030"/>
                </a:cxn>
                <a:cxn ang="0">
                  <a:pos x="1707" y="874"/>
                </a:cxn>
                <a:cxn ang="0">
                  <a:pos x="1759" y="800"/>
                </a:cxn>
                <a:cxn ang="0">
                  <a:pos x="1783" y="544"/>
                </a:cxn>
                <a:cxn ang="0">
                  <a:pos x="1824" y="528"/>
                </a:cxn>
                <a:cxn ang="0">
                  <a:pos x="1844" y="427"/>
                </a:cxn>
                <a:cxn ang="0">
                  <a:pos x="1805" y="226"/>
                </a:cxn>
                <a:cxn ang="0">
                  <a:pos x="1899" y="108"/>
                </a:cxn>
                <a:cxn ang="0">
                  <a:pos x="1947" y="209"/>
                </a:cxn>
                <a:cxn ang="0">
                  <a:pos x="1943" y="123"/>
                </a:cxn>
                <a:cxn ang="0">
                  <a:pos x="1975" y="51"/>
                </a:cxn>
                <a:cxn ang="0">
                  <a:pos x="2038" y="0"/>
                </a:cxn>
                <a:cxn ang="0">
                  <a:pos x="1820" y="63"/>
                </a:cxn>
                <a:cxn ang="0">
                  <a:pos x="1583" y="83"/>
                </a:cxn>
                <a:cxn ang="0">
                  <a:pos x="1349" y="30"/>
                </a:cxn>
                <a:cxn ang="0">
                  <a:pos x="1132" y="65"/>
                </a:cxn>
                <a:cxn ang="0">
                  <a:pos x="1040" y="170"/>
                </a:cxn>
                <a:cxn ang="0">
                  <a:pos x="926" y="137"/>
                </a:cxn>
                <a:cxn ang="0">
                  <a:pos x="758" y="183"/>
                </a:cxn>
                <a:cxn ang="0">
                  <a:pos x="667" y="140"/>
                </a:cxn>
                <a:cxn ang="0">
                  <a:pos x="364" y="248"/>
                </a:cxn>
                <a:cxn ang="0">
                  <a:pos x="535" y="213"/>
                </a:cxn>
                <a:cxn ang="0">
                  <a:pos x="638" y="276"/>
                </a:cxn>
                <a:cxn ang="0">
                  <a:pos x="443" y="357"/>
                </a:cxn>
                <a:cxn ang="0">
                  <a:pos x="275" y="416"/>
                </a:cxn>
                <a:cxn ang="0">
                  <a:pos x="167" y="537"/>
                </a:cxn>
                <a:cxn ang="0">
                  <a:pos x="283" y="552"/>
                </a:cxn>
                <a:cxn ang="0">
                  <a:pos x="381" y="573"/>
                </a:cxn>
                <a:cxn ang="0">
                  <a:pos x="493" y="590"/>
                </a:cxn>
                <a:cxn ang="0">
                  <a:pos x="487" y="512"/>
                </a:cxn>
                <a:cxn ang="0">
                  <a:pos x="592" y="548"/>
                </a:cxn>
                <a:cxn ang="0">
                  <a:pos x="686" y="470"/>
                </a:cxn>
                <a:cxn ang="0">
                  <a:pos x="772" y="480"/>
                </a:cxn>
                <a:cxn ang="0">
                  <a:pos x="639" y="598"/>
                </a:cxn>
              </a:cxnLst>
              <a:rect l="0" t="0" r="r" b="b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/>
              <a:endParaRPr lang="ar-KW">
                <a:solidFill>
                  <a:srgbClr val="080808"/>
                </a:solidFill>
              </a:endParaRPr>
            </a:p>
          </p:txBody>
        </p:sp>
      </p:grp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04800" y="64770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6705600" y="6477000"/>
            <a:ext cx="2286000" cy="16827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www.themegallery.com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657600" y="6477000"/>
            <a:ext cx="2133600" cy="168275"/>
          </a:xfrm>
        </p:spPr>
        <p:txBody>
          <a:bodyPr/>
          <a:lstStyle>
            <a:lvl1pPr algn="ctr">
              <a:defRPr/>
            </a:lvl1pPr>
          </a:lstStyle>
          <a:p>
            <a:fld id="{36C8B141-F1A0-4B1A-B830-77E7897F154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4103" name="Picture 7" descr="artplus_nature_naturalcity42_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0450" y="3167063"/>
            <a:ext cx="4425950" cy="2989262"/>
          </a:xfrm>
          <a:prstGeom prst="rect">
            <a:avLst/>
          </a:prstGeom>
          <a:noFill/>
        </p:spPr>
      </p:pic>
      <p:pic>
        <p:nvPicPr>
          <p:cNvPr id="4108" name="Picture 12" descr="artplus_nature_naturalcity42_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6425" y="3352800"/>
            <a:ext cx="1654175" cy="877888"/>
          </a:xfrm>
          <a:prstGeom prst="rect">
            <a:avLst/>
          </a:prstGeom>
          <a:noFill/>
        </p:spPr>
      </p:pic>
      <p:pic>
        <p:nvPicPr>
          <p:cNvPr id="4106" name="Picture 10" descr="artplus_nature_naturalcity42_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96400" y="2895600"/>
            <a:ext cx="1112838" cy="866775"/>
          </a:xfrm>
          <a:prstGeom prst="rect">
            <a:avLst/>
          </a:prstGeom>
          <a:noFill/>
        </p:spPr>
      </p:pic>
      <p:pic>
        <p:nvPicPr>
          <p:cNvPr id="4109" name="Picture 13" descr="artplus_nature_naturalcity42_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94275" y="4594225"/>
            <a:ext cx="4911725" cy="1882775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4419600"/>
            <a:ext cx="6400800" cy="1143000"/>
          </a:xfrm>
        </p:spPr>
        <p:txBody>
          <a:bodyPr/>
          <a:lstStyle>
            <a:lvl1pPr algn="l">
              <a:defRPr sz="4300">
                <a:solidFill>
                  <a:schemeClr val="bg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5715000"/>
            <a:ext cx="64008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 b="1" i="1">
                <a:solidFill>
                  <a:schemeClr val="bg1"/>
                </a:solidFill>
              </a:defRPr>
            </a:lvl1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222" name="Text Box 126"/>
          <p:cNvSpPr txBox="1">
            <a:spLocks noChangeArrowheads="1"/>
          </p:cNvSpPr>
          <p:nvPr/>
        </p:nvSpPr>
        <p:spPr bwMode="auto">
          <a:xfrm>
            <a:off x="8007350" y="152400"/>
            <a:ext cx="984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1"/>
            <a:r>
              <a:rPr lang="en-US" sz="2000" b="1">
                <a:solidFill>
                  <a:srgbClr val="000000"/>
                </a:solidFill>
                <a:latin typeface="Verdana" pitchFamily="34" charset="0"/>
              </a:rPr>
              <a:t>LOGO</a:t>
            </a:r>
          </a:p>
        </p:txBody>
      </p:sp>
      <p:pic>
        <p:nvPicPr>
          <p:cNvPr id="4105" name="Picture 9" descr="artplus_nature_naturalcity42_b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95888" y="3097213"/>
            <a:ext cx="2971800" cy="571500"/>
          </a:xfrm>
          <a:prstGeom prst="rect">
            <a:avLst/>
          </a:prstGeom>
          <a:noFill/>
        </p:spPr>
      </p:pic>
      <p:pic>
        <p:nvPicPr>
          <p:cNvPr id="4104" name="Picture 8" descr="artplus_nature_naturalcity42_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3600" y="1993900"/>
            <a:ext cx="1546225" cy="1663700"/>
          </a:xfrm>
          <a:prstGeom prst="rect">
            <a:avLst/>
          </a:prstGeom>
          <a:noFill/>
        </p:spPr>
      </p:pic>
      <p:pic>
        <p:nvPicPr>
          <p:cNvPr id="4107" name="Picture 11" descr="artplus_nature_naturalcity42_d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26100" y="2862263"/>
            <a:ext cx="623888" cy="579437"/>
          </a:xfrm>
          <a:prstGeom prst="rect">
            <a:avLst/>
          </a:prstGeom>
          <a:noFill/>
        </p:spPr>
      </p:pic>
      <p:pic>
        <p:nvPicPr>
          <p:cNvPr id="4224" name="Picture 128" descr="a1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359900" y="95250"/>
            <a:ext cx="1803400" cy="2070100"/>
          </a:xfrm>
          <a:prstGeom prst="rect">
            <a:avLst/>
          </a:prstGeom>
          <a:noFill/>
        </p:spPr>
      </p:pic>
      <p:pic>
        <p:nvPicPr>
          <p:cNvPr id="4225" name="Picture 129" descr="b_1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204450" y="1968500"/>
            <a:ext cx="1079500" cy="469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1484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37743E-6 L -0.21076 0.0478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00" y="240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30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81481E-6 C -0.08906 0.01505 -0.38802 0.03033 -0.53472 0.09075 C -0.68142 0.15116 -0.81198 0.322 -0.88055 0.36297 C -0.94913 0.40394 -0.93229 0.34237 -0.94583 0.33704 " pathEditMode="relative" rAng="0" ptsTypes="aaaa">
                                      <p:cBhvr>
                                        <p:cTn id="42" dur="2000" fill="hold"/>
                                        <p:tgtEl>
                                          <p:spTgt spid="4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500" y="2020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.04629 C -0.07778 0.05393 -0.34948 0.0956 -0.46667 0.09166 C -0.58385 0.08773 -0.63611 -0.0007 -0.70278 0.02314 C -0.76944 0.04699 -0.83247 0.19027 -0.86667 0.23426 " pathEditMode="relative" rAng="0" ptsTypes="aaaa">
                                      <p:cBhvr>
                                        <p:cTn id="44" dur="2000" fill="hold"/>
                                        <p:tgtEl>
                                          <p:spTgt spid="4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00" y="7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8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8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3" grpId="0" animBg="1"/>
      <p:bldP spid="4098" grpId="0"/>
      <p:bldP spid="409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6872D9-CC2B-4172-BAB8-453960A0D0F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56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BE3AB8-D1BB-4767-90E1-C0E88F2438A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41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KW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KW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4B1185-D650-4379-A534-268F842F1B6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54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KW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KW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3D78B-805E-4BD6-86D3-9FDAE76F28F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04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D83AE-46E0-45BD-A6FB-3D87D02D31DB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D63B-ADB1-4056-9685-61C99896B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616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99F4A1-CAA1-4AE3-A2BC-2AB44F48501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09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B0478D-67F7-4EE0-A3AE-DE63108F729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11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KW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E2A173-BB7E-4371-8EF4-B25715EE516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40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الرمز لإضافة صورة</a:t>
            </a:r>
            <a:endParaRPr lang="ar-KW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831AE1-D1B1-4D51-BC4D-0DD5597B6FA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7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763EFD-05FA-488B-8B86-8261FA968CF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8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960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0960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772B53-7375-4BE8-9A42-AA295DA30D3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91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عنوان وجدو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جدول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r>
              <a:rPr lang="ar-SA" smtClean="0"/>
              <a:t>انقر فوق الرمز لإضافة جدول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457200" y="65373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537325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553200" y="65373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EF4F385C-A7CE-4DB4-8F8D-57282E80A1E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10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شريحة عنوان">
    <p:bg bwMode="gray"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7451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" name="Freeform 409"/>
          <p:cNvSpPr>
            <a:spLocks/>
          </p:cNvSpPr>
          <p:nvPr/>
        </p:nvSpPr>
        <p:spPr bwMode="hidden">
          <a:xfrm>
            <a:off x="0" y="1981200"/>
            <a:ext cx="4257675" cy="20685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09" y="196"/>
              </a:cxn>
              <a:cxn ang="0">
                <a:pos x="2006" y="975"/>
              </a:cxn>
              <a:cxn ang="0">
                <a:pos x="2666" y="1296"/>
              </a:cxn>
              <a:cxn ang="0">
                <a:pos x="1911" y="1015"/>
              </a:cxn>
              <a:cxn ang="0">
                <a:pos x="1111" y="460"/>
              </a:cxn>
              <a:cxn ang="0">
                <a:pos x="9" y="446"/>
              </a:cxn>
            </a:cxnLst>
            <a:rect l="0" t="0" r="r" b="b"/>
            <a:pathLst>
              <a:path w="2682" h="1303">
                <a:moveTo>
                  <a:pt x="0" y="0"/>
                </a:moveTo>
                <a:cubicBezTo>
                  <a:pt x="185" y="34"/>
                  <a:pt x="775" y="34"/>
                  <a:pt x="1109" y="196"/>
                </a:cubicBezTo>
                <a:cubicBezTo>
                  <a:pt x="1443" y="358"/>
                  <a:pt x="1747" y="792"/>
                  <a:pt x="2006" y="975"/>
                </a:cubicBezTo>
                <a:cubicBezTo>
                  <a:pt x="2265" y="1158"/>
                  <a:pt x="2682" y="1289"/>
                  <a:pt x="2666" y="1296"/>
                </a:cubicBezTo>
                <a:cubicBezTo>
                  <a:pt x="2650" y="1303"/>
                  <a:pt x="2170" y="1154"/>
                  <a:pt x="1911" y="1015"/>
                </a:cubicBezTo>
                <a:cubicBezTo>
                  <a:pt x="1652" y="876"/>
                  <a:pt x="1428" y="555"/>
                  <a:pt x="1111" y="460"/>
                </a:cubicBezTo>
                <a:cubicBezTo>
                  <a:pt x="794" y="365"/>
                  <a:pt x="238" y="449"/>
                  <a:pt x="9" y="446"/>
                </a:cubicBezTo>
              </a:path>
            </a:pathLst>
          </a:custGeom>
          <a:gradFill rotWithShape="1">
            <a:gsLst>
              <a:gs pos="0">
                <a:srgbClr val="FFFFFF">
                  <a:alpha val="14000"/>
                </a:srgbClr>
              </a:gs>
              <a:gs pos="100000">
                <a:srgbClr val="FFFFFF">
                  <a:gamma/>
                  <a:shade val="79216"/>
                  <a:invGamma/>
                  <a:alpha val="6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r" rtl="1"/>
            <a:endParaRPr lang="ar-KW">
              <a:solidFill>
                <a:srgbClr val="FFFFFF"/>
              </a:solidFill>
            </a:endParaRPr>
          </a:p>
        </p:txBody>
      </p:sp>
      <p:sp>
        <p:nvSpPr>
          <p:cNvPr id="3475" name="Freeform 403"/>
          <p:cNvSpPr>
            <a:spLocks/>
          </p:cNvSpPr>
          <p:nvPr/>
        </p:nvSpPr>
        <p:spPr bwMode="hidden">
          <a:xfrm>
            <a:off x="-11113" y="0"/>
            <a:ext cx="5145088" cy="4338638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1552" y="847"/>
              </a:cxn>
              <a:cxn ang="0">
                <a:pos x="2365" y="2148"/>
              </a:cxn>
              <a:cxn ang="0">
                <a:pos x="3098" y="2664"/>
              </a:cxn>
              <a:cxn ang="0">
                <a:pos x="2197" y="2247"/>
              </a:cxn>
              <a:cxn ang="0">
                <a:pos x="1274" y="1288"/>
              </a:cxn>
              <a:cxn ang="0">
                <a:pos x="0" y="901"/>
              </a:cxn>
            </a:cxnLst>
            <a:rect l="0" t="0" r="r" b="b"/>
            <a:pathLst>
              <a:path w="3241" h="2733">
                <a:moveTo>
                  <a:pt x="7" y="0"/>
                </a:moveTo>
                <a:cubicBezTo>
                  <a:pt x="265" y="141"/>
                  <a:pt x="1159" y="489"/>
                  <a:pt x="1552" y="847"/>
                </a:cubicBezTo>
                <a:cubicBezTo>
                  <a:pt x="1945" y="1205"/>
                  <a:pt x="2107" y="1845"/>
                  <a:pt x="2365" y="2148"/>
                </a:cubicBezTo>
                <a:cubicBezTo>
                  <a:pt x="2623" y="2451"/>
                  <a:pt x="3126" y="2648"/>
                  <a:pt x="3098" y="2664"/>
                </a:cubicBezTo>
                <a:cubicBezTo>
                  <a:pt x="3241" y="2733"/>
                  <a:pt x="2487" y="2487"/>
                  <a:pt x="2197" y="2247"/>
                </a:cubicBezTo>
                <a:cubicBezTo>
                  <a:pt x="1893" y="2018"/>
                  <a:pt x="1640" y="1512"/>
                  <a:pt x="1274" y="1288"/>
                </a:cubicBezTo>
                <a:cubicBezTo>
                  <a:pt x="927" y="1034"/>
                  <a:pt x="265" y="982"/>
                  <a:pt x="0" y="901"/>
                </a:cubicBezTo>
              </a:path>
            </a:pathLst>
          </a:custGeom>
          <a:gradFill rotWithShape="1">
            <a:gsLst>
              <a:gs pos="0">
                <a:srgbClr val="FFFFFF">
                  <a:alpha val="21001"/>
                </a:srgbClr>
              </a:gs>
              <a:gs pos="100000">
                <a:srgbClr val="FFFFFF">
                  <a:gamma/>
                  <a:shade val="79216"/>
                  <a:invGamma/>
                  <a:alpha val="600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r" rtl="1"/>
            <a:endParaRPr lang="ar-KW">
              <a:solidFill>
                <a:srgbClr val="FFFFFF"/>
              </a:solidFill>
            </a:endParaRPr>
          </a:p>
        </p:txBody>
      </p:sp>
      <p:sp>
        <p:nvSpPr>
          <p:cNvPr id="3476" name="Freeform 404"/>
          <p:cNvSpPr>
            <a:spLocks/>
          </p:cNvSpPr>
          <p:nvPr/>
        </p:nvSpPr>
        <p:spPr bwMode="hidden">
          <a:xfrm>
            <a:off x="3581400" y="0"/>
            <a:ext cx="2522538" cy="4613275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959" y="1027"/>
              </a:cxn>
              <a:cxn ang="0">
                <a:pos x="1153" y="2216"/>
              </a:cxn>
              <a:cxn ang="0">
                <a:pos x="1589" y="2905"/>
              </a:cxn>
              <a:cxn ang="0">
                <a:pos x="1302" y="2209"/>
              </a:cxn>
              <a:cxn ang="0">
                <a:pos x="1399" y="994"/>
              </a:cxn>
              <a:cxn ang="0">
                <a:pos x="876" y="0"/>
              </a:cxn>
            </a:cxnLst>
            <a:rect l="0" t="0" r="r" b="b"/>
            <a:pathLst>
              <a:path w="1589" h="2906">
                <a:moveTo>
                  <a:pt x="0" y="12"/>
                </a:moveTo>
                <a:cubicBezTo>
                  <a:pt x="160" y="181"/>
                  <a:pt x="767" y="660"/>
                  <a:pt x="959" y="1027"/>
                </a:cubicBezTo>
                <a:cubicBezTo>
                  <a:pt x="1151" y="1394"/>
                  <a:pt x="1048" y="1903"/>
                  <a:pt x="1153" y="2216"/>
                </a:cubicBezTo>
                <a:cubicBezTo>
                  <a:pt x="1258" y="2529"/>
                  <a:pt x="1564" y="2906"/>
                  <a:pt x="1589" y="2905"/>
                </a:cubicBezTo>
                <a:cubicBezTo>
                  <a:pt x="1554" y="2859"/>
                  <a:pt x="1334" y="2527"/>
                  <a:pt x="1302" y="2209"/>
                </a:cubicBezTo>
                <a:cubicBezTo>
                  <a:pt x="1270" y="1891"/>
                  <a:pt x="1470" y="1362"/>
                  <a:pt x="1399" y="994"/>
                </a:cubicBezTo>
                <a:cubicBezTo>
                  <a:pt x="1328" y="626"/>
                  <a:pt x="985" y="207"/>
                  <a:pt x="876" y="0"/>
                </a:cubicBezTo>
              </a:path>
            </a:pathLst>
          </a:custGeom>
          <a:gradFill rotWithShape="1">
            <a:gsLst>
              <a:gs pos="0">
                <a:srgbClr val="FFFFFF">
                  <a:alpha val="14000"/>
                </a:srgbClr>
              </a:gs>
              <a:gs pos="100000">
                <a:srgbClr val="FFFFFF">
                  <a:gamma/>
                  <a:shade val="79216"/>
                  <a:invGamma/>
                  <a:alpha val="6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r" rtl="1"/>
            <a:endParaRPr lang="ar-KW">
              <a:solidFill>
                <a:srgbClr val="FFFFFF"/>
              </a:solidFill>
            </a:endParaRPr>
          </a:p>
        </p:txBody>
      </p:sp>
      <p:sp>
        <p:nvSpPr>
          <p:cNvPr id="3477" name="Freeform 405"/>
          <p:cNvSpPr>
            <a:spLocks/>
          </p:cNvSpPr>
          <p:nvPr/>
        </p:nvSpPr>
        <p:spPr bwMode="hidden">
          <a:xfrm>
            <a:off x="6294438" y="1366838"/>
            <a:ext cx="2849562" cy="3324225"/>
          </a:xfrm>
          <a:custGeom>
            <a:avLst/>
            <a:gdLst/>
            <a:ahLst/>
            <a:cxnLst>
              <a:cxn ang="0">
                <a:pos x="1788" y="0"/>
              </a:cxn>
              <a:cxn ang="0">
                <a:pos x="1795" y="1185"/>
              </a:cxn>
              <a:cxn ang="0">
                <a:pos x="453" y="1409"/>
              </a:cxn>
              <a:cxn ang="0">
                <a:pos x="13" y="2080"/>
              </a:cxn>
              <a:cxn ang="0">
                <a:pos x="501" y="1145"/>
              </a:cxn>
              <a:cxn ang="0">
                <a:pos x="1781" y="13"/>
              </a:cxn>
            </a:cxnLst>
            <a:rect l="0" t="0" r="r" b="b"/>
            <a:pathLst>
              <a:path w="1795" h="2094">
                <a:moveTo>
                  <a:pt x="1788" y="0"/>
                </a:moveTo>
                <a:lnTo>
                  <a:pt x="1795" y="1185"/>
                </a:lnTo>
                <a:cubicBezTo>
                  <a:pt x="1504" y="1538"/>
                  <a:pt x="746" y="1250"/>
                  <a:pt x="453" y="1409"/>
                </a:cubicBezTo>
                <a:cubicBezTo>
                  <a:pt x="156" y="1558"/>
                  <a:pt x="13" y="2094"/>
                  <a:pt x="13" y="2080"/>
                </a:cubicBezTo>
                <a:cubicBezTo>
                  <a:pt x="13" y="2066"/>
                  <a:pt x="0" y="1389"/>
                  <a:pt x="501" y="1145"/>
                </a:cubicBezTo>
                <a:cubicBezTo>
                  <a:pt x="1002" y="901"/>
                  <a:pt x="1619" y="860"/>
                  <a:pt x="1781" y="13"/>
                </a:cubicBezTo>
              </a:path>
            </a:pathLst>
          </a:custGeom>
          <a:gradFill rotWithShape="1">
            <a:gsLst>
              <a:gs pos="0">
                <a:srgbClr val="FFFFFF">
                  <a:alpha val="14000"/>
                </a:srgbClr>
              </a:gs>
              <a:gs pos="100000">
                <a:srgbClr val="FFFFFF">
                  <a:gamma/>
                  <a:shade val="79216"/>
                  <a:invGamma/>
                  <a:alpha val="6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r" rtl="1"/>
            <a:endParaRPr lang="ar-KW">
              <a:solidFill>
                <a:srgbClr val="FFFFFF"/>
              </a:solidFill>
            </a:endParaRPr>
          </a:p>
        </p:txBody>
      </p:sp>
      <p:sp>
        <p:nvSpPr>
          <p:cNvPr id="3479" name="Freeform 407"/>
          <p:cNvSpPr>
            <a:spLocks/>
          </p:cNvSpPr>
          <p:nvPr/>
        </p:nvSpPr>
        <p:spPr bwMode="hidden">
          <a:xfrm>
            <a:off x="5562600" y="-22225"/>
            <a:ext cx="3290888" cy="4702175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392" y="997"/>
              </a:cxn>
              <a:cxn ang="0">
                <a:pos x="203" y="2149"/>
              </a:cxn>
              <a:cxn ang="0">
                <a:pos x="399" y="2955"/>
              </a:cxn>
              <a:cxn ang="0">
                <a:pos x="514" y="2108"/>
              </a:cxn>
              <a:cxn ang="0">
                <a:pos x="1273" y="1410"/>
              </a:cxn>
              <a:cxn ang="0">
                <a:pos x="1883" y="739"/>
              </a:cxn>
              <a:cxn ang="0">
                <a:pos x="2073" y="0"/>
              </a:cxn>
            </a:cxnLst>
            <a:rect l="0" t="0" r="r" b="b"/>
            <a:pathLst>
              <a:path w="2073" h="2962">
                <a:moveTo>
                  <a:pt x="0" y="8"/>
                </a:moveTo>
                <a:cubicBezTo>
                  <a:pt x="65" y="173"/>
                  <a:pt x="358" y="640"/>
                  <a:pt x="392" y="997"/>
                </a:cubicBezTo>
                <a:cubicBezTo>
                  <a:pt x="426" y="1354"/>
                  <a:pt x="202" y="1823"/>
                  <a:pt x="203" y="2149"/>
                </a:cubicBezTo>
                <a:cubicBezTo>
                  <a:pt x="204" y="2475"/>
                  <a:pt x="347" y="2962"/>
                  <a:pt x="399" y="2955"/>
                </a:cubicBezTo>
                <a:cubicBezTo>
                  <a:pt x="399" y="2962"/>
                  <a:pt x="389" y="2371"/>
                  <a:pt x="514" y="2108"/>
                </a:cubicBezTo>
                <a:cubicBezTo>
                  <a:pt x="660" y="1851"/>
                  <a:pt x="901" y="1728"/>
                  <a:pt x="1273" y="1410"/>
                </a:cubicBezTo>
                <a:cubicBezTo>
                  <a:pt x="1645" y="1092"/>
                  <a:pt x="1750" y="974"/>
                  <a:pt x="1883" y="739"/>
                </a:cubicBezTo>
                <a:cubicBezTo>
                  <a:pt x="2016" y="504"/>
                  <a:pt x="2034" y="154"/>
                  <a:pt x="2073" y="0"/>
                </a:cubicBezTo>
              </a:path>
            </a:pathLst>
          </a:custGeom>
          <a:gradFill rotWithShape="1">
            <a:gsLst>
              <a:gs pos="0">
                <a:srgbClr val="FFFFFF">
                  <a:alpha val="17000"/>
                </a:srgbClr>
              </a:gs>
              <a:gs pos="100000">
                <a:srgbClr val="FFFFFF">
                  <a:gamma/>
                  <a:shade val="79216"/>
                  <a:invGamma/>
                  <a:alpha val="6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r" rtl="1"/>
            <a:endParaRPr lang="ar-KW">
              <a:solidFill>
                <a:srgbClr val="FFFFFF"/>
              </a:solidFill>
            </a:endParaRPr>
          </a:p>
        </p:txBody>
      </p:sp>
      <p:pic>
        <p:nvPicPr>
          <p:cNvPr id="3460" name="Picture 388" descr="02"/>
          <p:cNvPicPr>
            <a:picLocks noChangeAspect="1" noChangeArrowheads="1"/>
          </p:cNvPicPr>
          <p:nvPr/>
        </p:nvPicPr>
        <p:blipFill>
          <a:blip r:embed="rId2" cstate="print"/>
          <a:srcRect t="12790"/>
          <a:stretch>
            <a:fillRect/>
          </a:stretch>
        </p:blipFill>
        <p:spPr bwMode="gray">
          <a:xfrm>
            <a:off x="0" y="2971800"/>
            <a:ext cx="9144000" cy="3886200"/>
          </a:xfrm>
          <a:prstGeom prst="rect">
            <a:avLst/>
          </a:prstGeom>
          <a:noFill/>
        </p:spPr>
      </p:pic>
      <p:sp>
        <p:nvSpPr>
          <p:cNvPr id="3321" name="Rectangle 249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561975" y="434975"/>
            <a:ext cx="7772400" cy="1470025"/>
          </a:xfrm>
          <a:effectLst>
            <a:outerShdw dist="35921" dir="2700000" algn="ctr" rotWithShape="0">
              <a:schemeClr val="bg2">
                <a:alpha val="10001"/>
              </a:schemeClr>
            </a:outerShdw>
          </a:effectLst>
        </p:spPr>
        <p:txBody>
          <a:bodyPr/>
          <a:lstStyle>
            <a:lvl1pPr>
              <a:defRPr sz="6900">
                <a:solidFill>
                  <a:schemeClr val="tx1"/>
                </a:solidFill>
                <a:effectLst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322" name="Rectangle 250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609600" y="2286000"/>
            <a:ext cx="6400800" cy="533400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>
              <a:buFont typeface="Arial" pitchFamily="34" charset="0"/>
              <a:buNone/>
              <a:defRPr sz="2000"/>
            </a:lvl1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pic>
        <p:nvPicPr>
          <p:cNvPr id="3463" name="Picture 391" descr="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754063" y="2971800"/>
            <a:ext cx="2827337" cy="3886200"/>
          </a:xfrm>
          <a:prstGeom prst="rect">
            <a:avLst/>
          </a:prstGeom>
          <a:noFill/>
        </p:spPr>
      </p:pic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2590800" y="6477000"/>
            <a:ext cx="2133600" cy="244475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228600" y="6461125"/>
            <a:ext cx="1524000" cy="244475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endParaRPr lang="ar-KW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1905000" y="6477000"/>
            <a:ext cx="533400" cy="244475"/>
          </a:xfrm>
        </p:spPr>
        <p:txBody>
          <a:bodyPr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fld id="{D396FF9D-6957-4D6A-A530-653F0FE32C3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334" name="Text Box 262"/>
          <p:cNvSpPr txBox="1">
            <a:spLocks noChangeArrowheads="1"/>
          </p:cNvSpPr>
          <p:nvPr/>
        </p:nvSpPr>
        <p:spPr bwMode="gray">
          <a:xfrm>
            <a:off x="7315200" y="136525"/>
            <a:ext cx="167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  <a:latin typeface="Verdana" pitchFamily="34" charset="0"/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77731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3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3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" grpId="0" animBg="1"/>
      <p:bldP spid="3475" grpId="0" animBg="1"/>
      <p:bldP spid="3476" grpId="0" animBg="1"/>
      <p:bldP spid="3477" grpId="0" animBg="1"/>
      <p:bldP spid="3479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KW">
              <a:solidFill>
                <a:srgbClr val="FFFFFF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5174C5-BC26-4416-B094-834AED64FC1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5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KW">
              <a:solidFill>
                <a:srgbClr val="FFFFFF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BEC917-800B-4F54-9797-03C02E03133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16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D83AE-46E0-45BD-A6FB-3D87D02D31DB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D63B-ADB1-4056-9685-61C99896B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6213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KW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KW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KW">
              <a:solidFill>
                <a:srgbClr val="FFFFFF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CBB10-FF3D-43BB-9A2F-8BC1147BFED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35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KW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KW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KW">
              <a:solidFill>
                <a:srgbClr val="FFFFFF"/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0350A-51B6-490D-8584-6D9F173A25F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83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KW">
              <a:solidFill>
                <a:srgbClr val="FFFFFF"/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5327CC-808E-494F-8C4D-78ABF9C3430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4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KW">
              <a:solidFill>
                <a:srgbClr val="FFFFFF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ED0A44-48F4-4277-9AC4-7195F1B1898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4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KW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KW">
              <a:solidFill>
                <a:srgbClr val="FFFFFF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AB7097-9B1D-4A16-A909-C77281A226E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16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الرمز لإضافة صورة</a:t>
            </a:r>
            <a:endParaRPr lang="ar-KW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KW">
              <a:solidFill>
                <a:srgbClr val="FFFFFF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43A5A9-9D04-4D60-8FD4-2B0F04328AD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11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KW">
              <a:solidFill>
                <a:srgbClr val="FFFFFF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A19639-6057-4ED5-902E-282B7188893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63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0960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0960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KW">
              <a:solidFill>
                <a:srgbClr val="FFFFFF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F5250B-F5D8-42CD-BD00-BC6D9720436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26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عنوان ومخط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724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خطط 2"/>
          <p:cNvSpPr>
            <a:spLocks noGrp="1"/>
          </p:cNvSpPr>
          <p:nvPr>
            <p:ph type="chart" idx="1"/>
          </p:nvPr>
        </p:nvSpPr>
        <p:spPr>
          <a:xfrm>
            <a:off x="457200" y="1524000"/>
            <a:ext cx="8229600" cy="4724400"/>
          </a:xfrm>
        </p:spPr>
        <p:txBody>
          <a:bodyPr/>
          <a:lstStyle/>
          <a:p>
            <a:r>
              <a:rPr lang="ar-SA" smtClean="0"/>
              <a:t>انقر فوق الرمز لإضافة مخطط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2362200" y="645795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57200" y="6461125"/>
            <a:ext cx="1752600" cy="244475"/>
          </a:xfrm>
        </p:spPr>
        <p:txBody>
          <a:bodyPr/>
          <a:lstStyle>
            <a:lvl1pPr>
              <a:defRPr/>
            </a:lvl1pPr>
          </a:lstStyle>
          <a:p>
            <a:endParaRPr lang="ar-KW">
              <a:solidFill>
                <a:srgbClr val="FFFFFF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648200" y="6477000"/>
            <a:ext cx="1371600" cy="228600"/>
          </a:xfrm>
        </p:spPr>
        <p:txBody>
          <a:bodyPr/>
          <a:lstStyle>
            <a:lvl1pPr>
              <a:defRPr/>
            </a:lvl1pPr>
          </a:lstStyle>
          <a:p>
            <a:fld id="{D5658999-8AB8-44A5-827A-3B95873C231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35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D83AE-46E0-45BD-A6FB-3D87D02D31DB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D63B-ADB1-4056-9685-61C99896B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908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D83AE-46E0-45BD-A6FB-3D87D02D31DB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D63B-ADB1-4056-9685-61C99896B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842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D83AE-46E0-45BD-A6FB-3D87D02D31DB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D63B-ADB1-4056-9685-61C99896B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496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D83AE-46E0-45BD-A6FB-3D87D02D31DB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D63B-ADB1-4056-9685-61C99896B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95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D83AE-46E0-45BD-A6FB-3D87D02D31DB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D63B-ADB1-4056-9685-61C99896B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4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18" Type="http://schemas.openxmlformats.org/officeDocument/2006/relationships/image" Target="../media/image14.png"/><Relationship Id="rId3" Type="http://schemas.openxmlformats.org/officeDocument/2006/relationships/slideLayout" Target="../slideLayouts/slideLayout27.xml"/><Relationship Id="rId21" Type="http://schemas.openxmlformats.org/officeDocument/2006/relationships/image" Target="../media/image17.png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1.png"/><Relationship Id="rId23" Type="http://schemas.openxmlformats.org/officeDocument/2006/relationships/image" Target="../media/image19.png"/><Relationship Id="rId10" Type="http://schemas.openxmlformats.org/officeDocument/2006/relationships/slideLayout" Target="../slideLayouts/slideLayout34.xml"/><Relationship Id="rId19" Type="http://schemas.openxmlformats.org/officeDocument/2006/relationships/image" Target="../media/image15.png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0.jpeg"/><Relationship Id="rId22" Type="http://schemas.openxmlformats.org/officeDocument/2006/relationships/image" Target="../media/image18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9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2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D83AE-46E0-45BD-A6FB-3D87D02D31DB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3D63B-ADB1-4056-9685-61C99896B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51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56" name="Line 140"/>
          <p:cNvSpPr>
            <a:spLocks noChangeShapeType="1"/>
          </p:cNvSpPr>
          <p:nvPr/>
        </p:nvSpPr>
        <p:spPr bwMode="auto">
          <a:xfrm>
            <a:off x="1752600" y="990600"/>
            <a:ext cx="693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r" rtl="1"/>
            <a:endParaRPr lang="ar-KW">
              <a:solidFill>
                <a:srgbClr val="FFFFFF"/>
              </a:solidFill>
            </a:endParaRPr>
          </a:p>
        </p:txBody>
      </p:sp>
      <p:grpSp>
        <p:nvGrpSpPr>
          <p:cNvPr id="2" name="Group 74"/>
          <p:cNvGrpSpPr>
            <a:grpSpLocks/>
          </p:cNvGrpSpPr>
          <p:nvPr/>
        </p:nvGrpSpPr>
        <p:grpSpPr bwMode="auto">
          <a:xfrm>
            <a:off x="-228600" y="-179388"/>
            <a:ext cx="2743200" cy="2714626"/>
            <a:chOff x="-144" y="-113"/>
            <a:chExt cx="1728" cy="1710"/>
          </a:xfrm>
        </p:grpSpPr>
        <p:sp>
          <p:nvSpPr>
            <p:cNvPr id="34853" name="Freeform 37"/>
            <p:cNvSpPr>
              <a:spLocks/>
            </p:cNvSpPr>
            <p:nvPr userDrawn="1"/>
          </p:nvSpPr>
          <p:spPr bwMode="gray">
            <a:xfrm rot="14847100" flipH="1">
              <a:off x="-225" y="1185"/>
              <a:ext cx="463" cy="301"/>
            </a:xfrm>
            <a:custGeom>
              <a:avLst/>
              <a:gdLst/>
              <a:ahLst/>
              <a:cxnLst>
                <a:cxn ang="0">
                  <a:pos x="580" y="0"/>
                </a:cxn>
                <a:cxn ang="0">
                  <a:pos x="617" y="67"/>
                </a:cxn>
                <a:cxn ang="0">
                  <a:pos x="38" y="401"/>
                </a:cxn>
                <a:cxn ang="0">
                  <a:pos x="0" y="335"/>
                </a:cxn>
                <a:cxn ang="0">
                  <a:pos x="580" y="0"/>
                </a:cxn>
              </a:cxnLst>
              <a:rect l="0" t="0" r="r" b="b"/>
              <a:pathLst>
                <a:path w="617" h="401">
                  <a:moveTo>
                    <a:pt x="580" y="0"/>
                  </a:moveTo>
                  <a:lnTo>
                    <a:pt x="617" y="67"/>
                  </a:lnTo>
                  <a:lnTo>
                    <a:pt x="38" y="401"/>
                  </a:lnTo>
                  <a:lnTo>
                    <a:pt x="0" y="335"/>
                  </a:lnTo>
                  <a:lnTo>
                    <a:pt x="580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ar-KW">
                <a:solidFill>
                  <a:srgbClr val="FFFFFF"/>
                </a:solidFill>
              </a:endParaRPr>
            </a:p>
          </p:txBody>
        </p:sp>
        <p:sp>
          <p:nvSpPr>
            <p:cNvPr id="34854" name="Freeform 38"/>
            <p:cNvSpPr>
              <a:spLocks/>
            </p:cNvSpPr>
            <p:nvPr userDrawn="1"/>
          </p:nvSpPr>
          <p:spPr bwMode="gray">
            <a:xfrm rot="14847100" flipH="1">
              <a:off x="-129" y="1215"/>
              <a:ext cx="478" cy="266"/>
            </a:xfrm>
            <a:custGeom>
              <a:avLst/>
              <a:gdLst/>
              <a:ahLst/>
              <a:cxnLst>
                <a:cxn ang="0">
                  <a:pos x="607" y="0"/>
                </a:cxn>
                <a:cxn ang="0">
                  <a:pos x="638" y="71"/>
                </a:cxn>
                <a:cxn ang="0">
                  <a:pos x="33" y="353"/>
                </a:cxn>
                <a:cxn ang="0">
                  <a:pos x="0" y="284"/>
                </a:cxn>
                <a:cxn ang="0">
                  <a:pos x="607" y="0"/>
                </a:cxn>
              </a:cxnLst>
              <a:rect l="0" t="0" r="r" b="b"/>
              <a:pathLst>
                <a:path w="638" h="353">
                  <a:moveTo>
                    <a:pt x="607" y="0"/>
                  </a:moveTo>
                  <a:lnTo>
                    <a:pt x="638" y="71"/>
                  </a:lnTo>
                  <a:lnTo>
                    <a:pt x="33" y="353"/>
                  </a:lnTo>
                  <a:lnTo>
                    <a:pt x="0" y="284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ar-KW">
                <a:solidFill>
                  <a:srgbClr val="FFFFFF"/>
                </a:solidFill>
              </a:endParaRPr>
            </a:p>
          </p:txBody>
        </p:sp>
        <p:sp>
          <p:nvSpPr>
            <p:cNvPr id="34855" name="Freeform 39"/>
            <p:cNvSpPr>
              <a:spLocks/>
            </p:cNvSpPr>
            <p:nvPr userDrawn="1"/>
          </p:nvSpPr>
          <p:spPr bwMode="gray">
            <a:xfrm rot="14847100" flipH="1">
              <a:off x="-26" y="1239"/>
              <a:ext cx="490" cy="226"/>
            </a:xfrm>
            <a:custGeom>
              <a:avLst/>
              <a:gdLst/>
              <a:ahLst/>
              <a:cxnLst>
                <a:cxn ang="0">
                  <a:pos x="629" y="0"/>
                </a:cxn>
                <a:cxn ang="0">
                  <a:pos x="654" y="73"/>
                </a:cxn>
                <a:cxn ang="0">
                  <a:pos x="26" y="301"/>
                </a:cxn>
                <a:cxn ang="0">
                  <a:pos x="0" y="229"/>
                </a:cxn>
                <a:cxn ang="0">
                  <a:pos x="629" y="0"/>
                </a:cxn>
              </a:cxnLst>
              <a:rect l="0" t="0" r="r" b="b"/>
              <a:pathLst>
                <a:path w="654" h="301">
                  <a:moveTo>
                    <a:pt x="629" y="0"/>
                  </a:moveTo>
                  <a:lnTo>
                    <a:pt x="654" y="73"/>
                  </a:lnTo>
                  <a:lnTo>
                    <a:pt x="26" y="301"/>
                  </a:lnTo>
                  <a:lnTo>
                    <a:pt x="0" y="229"/>
                  </a:lnTo>
                  <a:lnTo>
                    <a:pt x="629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ar-KW">
                <a:solidFill>
                  <a:srgbClr val="FFFFFF"/>
                </a:solidFill>
              </a:endParaRPr>
            </a:p>
          </p:txBody>
        </p:sp>
        <p:sp>
          <p:nvSpPr>
            <p:cNvPr id="34856" name="Freeform 40"/>
            <p:cNvSpPr>
              <a:spLocks/>
            </p:cNvSpPr>
            <p:nvPr userDrawn="1"/>
          </p:nvSpPr>
          <p:spPr bwMode="gray">
            <a:xfrm rot="14847100" flipH="1">
              <a:off x="74" y="1254"/>
              <a:ext cx="499" cy="186"/>
            </a:xfrm>
            <a:custGeom>
              <a:avLst/>
              <a:gdLst/>
              <a:ahLst/>
              <a:cxnLst>
                <a:cxn ang="0">
                  <a:pos x="647" y="0"/>
                </a:cxn>
                <a:cxn ang="0">
                  <a:pos x="666" y="75"/>
                </a:cxn>
                <a:cxn ang="0">
                  <a:pos x="20" y="248"/>
                </a:cxn>
                <a:cxn ang="0">
                  <a:pos x="0" y="174"/>
                </a:cxn>
                <a:cxn ang="0">
                  <a:pos x="647" y="0"/>
                </a:cxn>
              </a:cxnLst>
              <a:rect l="0" t="0" r="r" b="b"/>
              <a:pathLst>
                <a:path w="666" h="248">
                  <a:moveTo>
                    <a:pt x="647" y="0"/>
                  </a:moveTo>
                  <a:lnTo>
                    <a:pt x="666" y="75"/>
                  </a:lnTo>
                  <a:lnTo>
                    <a:pt x="20" y="248"/>
                  </a:lnTo>
                  <a:lnTo>
                    <a:pt x="0" y="174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ar-KW">
                <a:solidFill>
                  <a:srgbClr val="FFFFFF"/>
                </a:solidFill>
              </a:endParaRPr>
            </a:p>
          </p:txBody>
        </p:sp>
        <p:sp>
          <p:nvSpPr>
            <p:cNvPr id="34857" name="Freeform 41"/>
            <p:cNvSpPr>
              <a:spLocks/>
            </p:cNvSpPr>
            <p:nvPr userDrawn="1"/>
          </p:nvSpPr>
          <p:spPr bwMode="gray">
            <a:xfrm rot="14847100" flipH="1">
              <a:off x="177" y="1260"/>
              <a:ext cx="504" cy="145"/>
            </a:xfrm>
            <a:custGeom>
              <a:avLst/>
              <a:gdLst/>
              <a:ahLst/>
              <a:cxnLst>
                <a:cxn ang="0">
                  <a:pos x="659" y="0"/>
                </a:cxn>
                <a:cxn ang="0">
                  <a:pos x="673" y="76"/>
                </a:cxn>
                <a:cxn ang="0">
                  <a:pos x="14" y="192"/>
                </a:cxn>
                <a:cxn ang="0">
                  <a:pos x="0" y="116"/>
                </a:cxn>
                <a:cxn ang="0">
                  <a:pos x="659" y="0"/>
                </a:cxn>
              </a:cxnLst>
              <a:rect l="0" t="0" r="r" b="b"/>
              <a:pathLst>
                <a:path w="673" h="192">
                  <a:moveTo>
                    <a:pt x="659" y="0"/>
                  </a:moveTo>
                  <a:lnTo>
                    <a:pt x="673" y="76"/>
                  </a:lnTo>
                  <a:lnTo>
                    <a:pt x="14" y="192"/>
                  </a:lnTo>
                  <a:lnTo>
                    <a:pt x="0" y="116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ar-KW">
                <a:solidFill>
                  <a:srgbClr val="FFFFFF"/>
                </a:solidFill>
              </a:endParaRPr>
            </a:p>
          </p:txBody>
        </p:sp>
        <p:sp>
          <p:nvSpPr>
            <p:cNvPr id="34858" name="Freeform 42"/>
            <p:cNvSpPr>
              <a:spLocks/>
            </p:cNvSpPr>
            <p:nvPr userDrawn="1"/>
          </p:nvSpPr>
          <p:spPr bwMode="gray">
            <a:xfrm rot="14847100" flipH="1">
              <a:off x="278" y="1260"/>
              <a:ext cx="504" cy="102"/>
            </a:xfrm>
            <a:custGeom>
              <a:avLst/>
              <a:gdLst/>
              <a:ahLst/>
              <a:cxnLst>
                <a:cxn ang="0">
                  <a:pos x="666" y="0"/>
                </a:cxn>
                <a:cxn ang="0">
                  <a:pos x="673" y="78"/>
                </a:cxn>
                <a:cxn ang="0">
                  <a:pos x="6" y="136"/>
                </a:cxn>
                <a:cxn ang="0">
                  <a:pos x="0" y="59"/>
                </a:cxn>
                <a:cxn ang="0">
                  <a:pos x="666" y="0"/>
                </a:cxn>
              </a:cxnLst>
              <a:rect l="0" t="0" r="r" b="b"/>
              <a:pathLst>
                <a:path w="673" h="136">
                  <a:moveTo>
                    <a:pt x="666" y="0"/>
                  </a:moveTo>
                  <a:lnTo>
                    <a:pt x="673" y="78"/>
                  </a:lnTo>
                  <a:lnTo>
                    <a:pt x="6" y="136"/>
                  </a:lnTo>
                  <a:lnTo>
                    <a:pt x="0" y="59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ar-KW">
                <a:solidFill>
                  <a:srgbClr val="FFFFFF"/>
                </a:solidFill>
              </a:endParaRPr>
            </a:p>
          </p:txBody>
        </p:sp>
        <p:sp>
          <p:nvSpPr>
            <p:cNvPr id="34859" name="AutoShape 43"/>
            <p:cNvSpPr>
              <a:spLocks noChangeArrowheads="1"/>
            </p:cNvSpPr>
            <p:nvPr userDrawn="1"/>
          </p:nvSpPr>
          <p:spPr bwMode="gray">
            <a:xfrm rot="14847100" flipH="1">
              <a:off x="378" y="1250"/>
              <a:ext cx="501" cy="58"/>
            </a:xfrm>
            <a:prstGeom prst="roundRect">
              <a:avLst>
                <a:gd name="adj" fmla="val 16667"/>
              </a:avLst>
            </a:prstGeom>
            <a:solidFill>
              <a:srgbClr val="F8F8F8">
                <a:alpha val="10001"/>
              </a:srgbClr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ar-KW">
                <a:solidFill>
                  <a:srgbClr val="FFFFFF"/>
                </a:solidFill>
              </a:endParaRPr>
            </a:p>
          </p:txBody>
        </p:sp>
        <p:sp>
          <p:nvSpPr>
            <p:cNvPr id="34860" name="Freeform 44"/>
            <p:cNvSpPr>
              <a:spLocks/>
            </p:cNvSpPr>
            <p:nvPr userDrawn="1"/>
          </p:nvSpPr>
          <p:spPr bwMode="gray">
            <a:xfrm rot="14847100" flipH="1">
              <a:off x="470" y="1187"/>
              <a:ext cx="505" cy="10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673" y="59"/>
                </a:cxn>
                <a:cxn ang="0">
                  <a:pos x="667" y="135"/>
                </a:cxn>
                <a:cxn ang="0">
                  <a:pos x="0" y="76"/>
                </a:cxn>
                <a:cxn ang="0">
                  <a:pos x="7" y="0"/>
                </a:cxn>
              </a:cxnLst>
              <a:rect l="0" t="0" r="r" b="b"/>
              <a:pathLst>
                <a:path w="673" h="135">
                  <a:moveTo>
                    <a:pt x="7" y="0"/>
                  </a:moveTo>
                  <a:lnTo>
                    <a:pt x="673" y="59"/>
                  </a:lnTo>
                  <a:lnTo>
                    <a:pt x="667" y="135"/>
                  </a:lnTo>
                  <a:lnTo>
                    <a:pt x="0" y="7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ar-KW">
                <a:solidFill>
                  <a:srgbClr val="FFFFFF"/>
                </a:solidFill>
              </a:endParaRPr>
            </a:p>
          </p:txBody>
        </p:sp>
        <p:sp>
          <p:nvSpPr>
            <p:cNvPr id="34861" name="Freeform 45"/>
            <p:cNvSpPr>
              <a:spLocks/>
            </p:cNvSpPr>
            <p:nvPr userDrawn="1"/>
          </p:nvSpPr>
          <p:spPr bwMode="gray">
            <a:xfrm rot="14847100" flipH="1">
              <a:off x="561" y="1119"/>
              <a:ext cx="505" cy="144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74" y="116"/>
                </a:cxn>
                <a:cxn ang="0">
                  <a:pos x="660" y="192"/>
                </a:cxn>
                <a:cxn ang="0">
                  <a:pos x="0" y="75"/>
                </a:cxn>
                <a:cxn ang="0">
                  <a:pos x="14" y="0"/>
                </a:cxn>
              </a:cxnLst>
              <a:rect l="0" t="0" r="r" b="b"/>
              <a:pathLst>
                <a:path w="674" h="192">
                  <a:moveTo>
                    <a:pt x="14" y="0"/>
                  </a:moveTo>
                  <a:lnTo>
                    <a:pt x="674" y="116"/>
                  </a:lnTo>
                  <a:lnTo>
                    <a:pt x="660" y="192"/>
                  </a:lnTo>
                  <a:lnTo>
                    <a:pt x="0" y="75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ar-KW">
                <a:solidFill>
                  <a:srgbClr val="FFFFFF"/>
                </a:solidFill>
              </a:endParaRPr>
            </a:p>
          </p:txBody>
        </p:sp>
        <p:sp>
          <p:nvSpPr>
            <p:cNvPr id="34862" name="Freeform 46"/>
            <p:cNvSpPr>
              <a:spLocks/>
            </p:cNvSpPr>
            <p:nvPr userDrawn="1"/>
          </p:nvSpPr>
          <p:spPr bwMode="gray">
            <a:xfrm rot="14847100" flipH="1">
              <a:off x="648" y="1041"/>
              <a:ext cx="499" cy="18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667" y="173"/>
                </a:cxn>
                <a:cxn ang="0">
                  <a:pos x="647" y="247"/>
                </a:cxn>
                <a:cxn ang="0">
                  <a:pos x="0" y="74"/>
                </a:cxn>
                <a:cxn ang="0">
                  <a:pos x="20" y="0"/>
                </a:cxn>
              </a:cxnLst>
              <a:rect l="0" t="0" r="r" b="b"/>
              <a:pathLst>
                <a:path w="667" h="247">
                  <a:moveTo>
                    <a:pt x="20" y="0"/>
                  </a:moveTo>
                  <a:lnTo>
                    <a:pt x="667" y="173"/>
                  </a:lnTo>
                  <a:lnTo>
                    <a:pt x="647" y="247"/>
                  </a:lnTo>
                  <a:lnTo>
                    <a:pt x="0" y="7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ar-KW">
                <a:solidFill>
                  <a:srgbClr val="FFFFFF"/>
                </a:solidFill>
              </a:endParaRPr>
            </a:p>
          </p:txBody>
        </p:sp>
        <p:sp>
          <p:nvSpPr>
            <p:cNvPr id="34863" name="Freeform 47"/>
            <p:cNvSpPr>
              <a:spLocks/>
            </p:cNvSpPr>
            <p:nvPr userDrawn="1"/>
          </p:nvSpPr>
          <p:spPr bwMode="gray">
            <a:xfrm rot="14847100" flipH="1">
              <a:off x="731" y="957"/>
              <a:ext cx="490" cy="226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655" y="229"/>
                </a:cxn>
                <a:cxn ang="0">
                  <a:pos x="629" y="301"/>
                </a:cxn>
                <a:cxn ang="0">
                  <a:pos x="0" y="72"/>
                </a:cxn>
                <a:cxn ang="0">
                  <a:pos x="26" y="0"/>
                </a:cxn>
              </a:cxnLst>
              <a:rect l="0" t="0" r="r" b="b"/>
              <a:pathLst>
                <a:path w="655" h="301">
                  <a:moveTo>
                    <a:pt x="26" y="0"/>
                  </a:moveTo>
                  <a:lnTo>
                    <a:pt x="655" y="229"/>
                  </a:lnTo>
                  <a:lnTo>
                    <a:pt x="629" y="301"/>
                  </a:lnTo>
                  <a:lnTo>
                    <a:pt x="0" y="7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ar-KW">
                <a:solidFill>
                  <a:srgbClr val="FFFFFF"/>
                </a:solidFill>
              </a:endParaRPr>
            </a:p>
          </p:txBody>
        </p:sp>
        <p:sp>
          <p:nvSpPr>
            <p:cNvPr id="34864" name="Freeform 48"/>
            <p:cNvSpPr>
              <a:spLocks/>
            </p:cNvSpPr>
            <p:nvPr userDrawn="1"/>
          </p:nvSpPr>
          <p:spPr bwMode="gray">
            <a:xfrm rot="14847100" flipH="1">
              <a:off x="811" y="868"/>
              <a:ext cx="478" cy="265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9" y="283"/>
                </a:cxn>
                <a:cxn ang="0">
                  <a:pos x="606" y="353"/>
                </a:cxn>
                <a:cxn ang="0">
                  <a:pos x="0" y="70"/>
                </a:cxn>
                <a:cxn ang="0">
                  <a:pos x="32" y="0"/>
                </a:cxn>
              </a:cxnLst>
              <a:rect l="0" t="0" r="r" b="b"/>
              <a:pathLst>
                <a:path w="639" h="353">
                  <a:moveTo>
                    <a:pt x="32" y="0"/>
                  </a:moveTo>
                  <a:lnTo>
                    <a:pt x="639" y="283"/>
                  </a:lnTo>
                  <a:lnTo>
                    <a:pt x="606" y="353"/>
                  </a:lnTo>
                  <a:lnTo>
                    <a:pt x="0" y="7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ar-KW">
                <a:solidFill>
                  <a:srgbClr val="FFFFFF"/>
                </a:solidFill>
              </a:endParaRPr>
            </a:p>
          </p:txBody>
        </p:sp>
        <p:sp>
          <p:nvSpPr>
            <p:cNvPr id="34865" name="Freeform 49"/>
            <p:cNvSpPr>
              <a:spLocks/>
            </p:cNvSpPr>
            <p:nvPr userDrawn="1"/>
          </p:nvSpPr>
          <p:spPr bwMode="gray">
            <a:xfrm rot="14847100" flipH="1">
              <a:off x="884" y="773"/>
              <a:ext cx="462" cy="301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617" y="334"/>
                </a:cxn>
                <a:cxn ang="0">
                  <a:pos x="579" y="400"/>
                </a:cxn>
                <a:cxn ang="0">
                  <a:pos x="0" y="66"/>
                </a:cxn>
                <a:cxn ang="0">
                  <a:pos x="37" y="0"/>
                </a:cxn>
              </a:cxnLst>
              <a:rect l="0" t="0" r="r" b="b"/>
              <a:pathLst>
                <a:path w="617" h="400">
                  <a:moveTo>
                    <a:pt x="37" y="0"/>
                  </a:moveTo>
                  <a:lnTo>
                    <a:pt x="617" y="334"/>
                  </a:lnTo>
                  <a:lnTo>
                    <a:pt x="579" y="400"/>
                  </a:lnTo>
                  <a:lnTo>
                    <a:pt x="0" y="6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ar-KW">
                <a:solidFill>
                  <a:srgbClr val="FFFFFF"/>
                </a:solidFill>
              </a:endParaRPr>
            </a:p>
          </p:txBody>
        </p:sp>
        <p:sp>
          <p:nvSpPr>
            <p:cNvPr id="34866" name="Freeform 50"/>
            <p:cNvSpPr>
              <a:spLocks/>
            </p:cNvSpPr>
            <p:nvPr userDrawn="1"/>
          </p:nvSpPr>
          <p:spPr bwMode="gray">
            <a:xfrm rot="14847100" flipH="1">
              <a:off x="950" y="675"/>
              <a:ext cx="443" cy="335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92" y="383"/>
                </a:cxn>
                <a:cxn ang="0">
                  <a:pos x="548" y="446"/>
                </a:cxn>
                <a:cxn ang="0">
                  <a:pos x="0" y="62"/>
                </a:cxn>
                <a:cxn ang="0">
                  <a:pos x="44" y="0"/>
                </a:cxn>
              </a:cxnLst>
              <a:rect l="0" t="0" r="r" b="b"/>
              <a:pathLst>
                <a:path w="592" h="446">
                  <a:moveTo>
                    <a:pt x="44" y="0"/>
                  </a:moveTo>
                  <a:lnTo>
                    <a:pt x="592" y="383"/>
                  </a:lnTo>
                  <a:lnTo>
                    <a:pt x="548" y="446"/>
                  </a:lnTo>
                  <a:lnTo>
                    <a:pt x="0" y="62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ar-KW">
                <a:solidFill>
                  <a:srgbClr val="FFFFFF"/>
                </a:solidFill>
              </a:endParaRPr>
            </a:p>
          </p:txBody>
        </p:sp>
        <p:sp>
          <p:nvSpPr>
            <p:cNvPr id="34867" name="Freeform 51"/>
            <p:cNvSpPr>
              <a:spLocks/>
            </p:cNvSpPr>
            <p:nvPr userDrawn="1"/>
          </p:nvSpPr>
          <p:spPr bwMode="gray">
            <a:xfrm rot="14847100" flipH="1">
              <a:off x="1013" y="573"/>
              <a:ext cx="421" cy="367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562" y="430"/>
                </a:cxn>
                <a:cxn ang="0">
                  <a:pos x="511" y="489"/>
                </a:cxn>
                <a:cxn ang="0">
                  <a:pos x="0" y="58"/>
                </a:cxn>
                <a:cxn ang="0">
                  <a:pos x="49" y="0"/>
                </a:cxn>
              </a:cxnLst>
              <a:rect l="0" t="0" r="r" b="b"/>
              <a:pathLst>
                <a:path w="562" h="489">
                  <a:moveTo>
                    <a:pt x="49" y="0"/>
                  </a:moveTo>
                  <a:lnTo>
                    <a:pt x="562" y="430"/>
                  </a:lnTo>
                  <a:lnTo>
                    <a:pt x="511" y="489"/>
                  </a:lnTo>
                  <a:lnTo>
                    <a:pt x="0" y="58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ar-KW">
                <a:solidFill>
                  <a:srgbClr val="FFFFFF"/>
                </a:solidFill>
              </a:endParaRPr>
            </a:p>
          </p:txBody>
        </p:sp>
        <p:sp>
          <p:nvSpPr>
            <p:cNvPr id="34868" name="Freeform 52"/>
            <p:cNvSpPr>
              <a:spLocks/>
            </p:cNvSpPr>
            <p:nvPr userDrawn="1"/>
          </p:nvSpPr>
          <p:spPr bwMode="gray">
            <a:xfrm rot="14847100" flipH="1">
              <a:off x="1067" y="466"/>
              <a:ext cx="396" cy="396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29" y="473"/>
                </a:cxn>
                <a:cxn ang="0">
                  <a:pos x="474" y="527"/>
                </a:cxn>
                <a:cxn ang="0">
                  <a:pos x="0" y="54"/>
                </a:cxn>
                <a:cxn ang="0">
                  <a:pos x="56" y="0"/>
                </a:cxn>
              </a:cxnLst>
              <a:rect l="0" t="0" r="r" b="b"/>
              <a:pathLst>
                <a:path w="529" h="527">
                  <a:moveTo>
                    <a:pt x="56" y="0"/>
                  </a:moveTo>
                  <a:lnTo>
                    <a:pt x="529" y="473"/>
                  </a:lnTo>
                  <a:lnTo>
                    <a:pt x="474" y="527"/>
                  </a:lnTo>
                  <a:lnTo>
                    <a:pt x="0" y="54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ar-KW">
                <a:solidFill>
                  <a:srgbClr val="FFFFFF"/>
                </a:solidFill>
              </a:endParaRPr>
            </a:p>
          </p:txBody>
        </p:sp>
        <p:sp>
          <p:nvSpPr>
            <p:cNvPr id="34869" name="Freeform 53"/>
            <p:cNvSpPr>
              <a:spLocks/>
            </p:cNvSpPr>
            <p:nvPr userDrawn="1"/>
          </p:nvSpPr>
          <p:spPr bwMode="gray">
            <a:xfrm rot="14847100" flipH="1">
              <a:off x="1113" y="358"/>
              <a:ext cx="367" cy="421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490" y="513"/>
                </a:cxn>
                <a:cxn ang="0">
                  <a:pos x="430" y="562"/>
                </a:cxn>
                <a:cxn ang="0">
                  <a:pos x="0" y="51"/>
                </a:cxn>
                <a:cxn ang="0">
                  <a:pos x="59" y="0"/>
                </a:cxn>
              </a:cxnLst>
              <a:rect l="0" t="0" r="r" b="b"/>
              <a:pathLst>
                <a:path w="490" h="562">
                  <a:moveTo>
                    <a:pt x="59" y="0"/>
                  </a:moveTo>
                  <a:lnTo>
                    <a:pt x="490" y="513"/>
                  </a:lnTo>
                  <a:lnTo>
                    <a:pt x="430" y="562"/>
                  </a:lnTo>
                  <a:lnTo>
                    <a:pt x="0" y="5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ar-KW">
                <a:solidFill>
                  <a:srgbClr val="FFFFFF"/>
                </a:solidFill>
              </a:endParaRPr>
            </a:p>
          </p:txBody>
        </p:sp>
        <p:sp>
          <p:nvSpPr>
            <p:cNvPr id="34870" name="Freeform 54"/>
            <p:cNvSpPr>
              <a:spLocks/>
            </p:cNvSpPr>
            <p:nvPr userDrawn="1"/>
          </p:nvSpPr>
          <p:spPr bwMode="gray">
            <a:xfrm rot="14847100" flipH="1">
              <a:off x="1153" y="247"/>
              <a:ext cx="335" cy="446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446" y="548"/>
                </a:cxn>
                <a:cxn ang="0">
                  <a:pos x="384" y="593"/>
                </a:cxn>
                <a:cxn ang="0">
                  <a:pos x="0" y="45"/>
                </a:cxn>
                <a:cxn ang="0">
                  <a:pos x="64" y="0"/>
                </a:cxn>
              </a:cxnLst>
              <a:rect l="0" t="0" r="r" b="b"/>
              <a:pathLst>
                <a:path w="446" h="593">
                  <a:moveTo>
                    <a:pt x="64" y="0"/>
                  </a:moveTo>
                  <a:lnTo>
                    <a:pt x="446" y="548"/>
                  </a:lnTo>
                  <a:lnTo>
                    <a:pt x="384" y="593"/>
                  </a:lnTo>
                  <a:lnTo>
                    <a:pt x="0" y="45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ar-KW">
                <a:solidFill>
                  <a:srgbClr val="FFFFFF"/>
                </a:solidFill>
              </a:endParaRPr>
            </a:p>
          </p:txBody>
        </p:sp>
        <p:sp>
          <p:nvSpPr>
            <p:cNvPr id="34871" name="Freeform 55"/>
            <p:cNvSpPr>
              <a:spLocks/>
            </p:cNvSpPr>
            <p:nvPr userDrawn="1"/>
          </p:nvSpPr>
          <p:spPr bwMode="gray">
            <a:xfrm rot="14847100" flipH="1">
              <a:off x="1187" y="137"/>
              <a:ext cx="299" cy="465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401" y="579"/>
                </a:cxn>
                <a:cxn ang="0">
                  <a:pos x="334" y="618"/>
                </a:cxn>
                <a:cxn ang="0">
                  <a:pos x="0" y="38"/>
                </a:cxn>
                <a:cxn ang="0">
                  <a:pos x="66" y="0"/>
                </a:cxn>
              </a:cxnLst>
              <a:rect l="0" t="0" r="r" b="b"/>
              <a:pathLst>
                <a:path w="401" h="618">
                  <a:moveTo>
                    <a:pt x="66" y="0"/>
                  </a:moveTo>
                  <a:lnTo>
                    <a:pt x="401" y="579"/>
                  </a:lnTo>
                  <a:lnTo>
                    <a:pt x="334" y="618"/>
                  </a:lnTo>
                  <a:lnTo>
                    <a:pt x="0" y="38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ar-KW">
                <a:solidFill>
                  <a:srgbClr val="FFFFFF"/>
                </a:solidFill>
              </a:endParaRPr>
            </a:p>
          </p:txBody>
        </p:sp>
        <p:sp>
          <p:nvSpPr>
            <p:cNvPr id="34872" name="Freeform 56"/>
            <p:cNvSpPr>
              <a:spLocks/>
            </p:cNvSpPr>
            <p:nvPr userDrawn="1"/>
          </p:nvSpPr>
          <p:spPr bwMode="gray">
            <a:xfrm rot="14847100" flipH="1">
              <a:off x="1210" y="27"/>
              <a:ext cx="264" cy="481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353" y="607"/>
                </a:cxn>
                <a:cxn ang="0">
                  <a:pos x="282" y="640"/>
                </a:cxn>
                <a:cxn ang="0">
                  <a:pos x="0" y="33"/>
                </a:cxn>
                <a:cxn ang="0">
                  <a:pos x="69" y="0"/>
                </a:cxn>
              </a:cxnLst>
              <a:rect l="0" t="0" r="r" b="b"/>
              <a:pathLst>
                <a:path w="353" h="640">
                  <a:moveTo>
                    <a:pt x="69" y="0"/>
                  </a:moveTo>
                  <a:lnTo>
                    <a:pt x="353" y="607"/>
                  </a:lnTo>
                  <a:lnTo>
                    <a:pt x="282" y="640"/>
                  </a:lnTo>
                  <a:lnTo>
                    <a:pt x="0" y="33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ar-KW">
                <a:solidFill>
                  <a:srgbClr val="FFFFFF"/>
                </a:solidFill>
              </a:endParaRPr>
            </a:p>
          </p:txBody>
        </p:sp>
        <p:sp>
          <p:nvSpPr>
            <p:cNvPr id="34873" name="Freeform 57"/>
            <p:cNvSpPr>
              <a:spLocks/>
            </p:cNvSpPr>
            <p:nvPr userDrawn="1"/>
          </p:nvSpPr>
          <p:spPr bwMode="gray">
            <a:xfrm rot="14847100" flipH="1">
              <a:off x="1225" y="-81"/>
              <a:ext cx="225" cy="492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301" y="629"/>
                </a:cxn>
                <a:cxn ang="0">
                  <a:pos x="228" y="656"/>
                </a:cxn>
                <a:cxn ang="0">
                  <a:pos x="0" y="27"/>
                </a:cxn>
                <a:cxn ang="0">
                  <a:pos x="72" y="0"/>
                </a:cxn>
              </a:cxnLst>
              <a:rect l="0" t="0" r="r" b="b"/>
              <a:pathLst>
                <a:path w="301" h="656">
                  <a:moveTo>
                    <a:pt x="72" y="0"/>
                  </a:moveTo>
                  <a:lnTo>
                    <a:pt x="301" y="629"/>
                  </a:lnTo>
                  <a:lnTo>
                    <a:pt x="228" y="656"/>
                  </a:lnTo>
                  <a:lnTo>
                    <a:pt x="0" y="27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ar-KW">
                <a:solidFill>
                  <a:srgbClr val="FFFFFF"/>
                </a:solidFill>
              </a:endParaRPr>
            </a:p>
          </p:txBody>
        </p:sp>
        <p:sp>
          <p:nvSpPr>
            <p:cNvPr id="34874" name="Freeform 58"/>
            <p:cNvSpPr>
              <a:spLocks/>
            </p:cNvSpPr>
            <p:nvPr userDrawn="1"/>
          </p:nvSpPr>
          <p:spPr bwMode="gray">
            <a:xfrm rot="14847100" flipH="1">
              <a:off x="1231" y="-189"/>
              <a:ext cx="185" cy="500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248" y="646"/>
                </a:cxn>
                <a:cxn ang="0">
                  <a:pos x="173" y="666"/>
                </a:cxn>
                <a:cxn ang="0">
                  <a:pos x="0" y="18"/>
                </a:cxn>
                <a:cxn ang="0">
                  <a:pos x="74" y="0"/>
                </a:cxn>
              </a:cxnLst>
              <a:rect l="0" t="0" r="r" b="b"/>
              <a:pathLst>
                <a:path w="248" h="666">
                  <a:moveTo>
                    <a:pt x="74" y="0"/>
                  </a:moveTo>
                  <a:lnTo>
                    <a:pt x="248" y="646"/>
                  </a:lnTo>
                  <a:lnTo>
                    <a:pt x="173" y="666"/>
                  </a:lnTo>
                  <a:lnTo>
                    <a:pt x="0" y="18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ar-KW">
                <a:solidFill>
                  <a:srgbClr val="FFFFFF"/>
                </a:solidFill>
              </a:endParaRPr>
            </a:p>
          </p:txBody>
        </p:sp>
        <p:sp>
          <p:nvSpPr>
            <p:cNvPr id="34875" name="Freeform 59"/>
            <p:cNvSpPr>
              <a:spLocks/>
            </p:cNvSpPr>
            <p:nvPr userDrawn="1"/>
          </p:nvSpPr>
          <p:spPr bwMode="gray">
            <a:xfrm rot="14847100" flipH="1">
              <a:off x="1229" y="-294"/>
              <a:ext cx="144" cy="506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192" y="660"/>
                </a:cxn>
                <a:cxn ang="0">
                  <a:pos x="116" y="673"/>
                </a:cxn>
                <a:cxn ang="0">
                  <a:pos x="0" y="13"/>
                </a:cxn>
                <a:cxn ang="0">
                  <a:pos x="76" y="0"/>
                </a:cxn>
              </a:cxnLst>
              <a:rect l="0" t="0" r="r" b="b"/>
              <a:pathLst>
                <a:path w="192" h="673">
                  <a:moveTo>
                    <a:pt x="76" y="0"/>
                  </a:moveTo>
                  <a:lnTo>
                    <a:pt x="192" y="660"/>
                  </a:lnTo>
                  <a:lnTo>
                    <a:pt x="116" y="673"/>
                  </a:lnTo>
                  <a:lnTo>
                    <a:pt x="0" y="13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8F8F8">
                <a:alpha val="10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ar-KW">
                <a:solidFill>
                  <a:srgbClr val="FFFFFF"/>
                </a:solidFill>
              </a:endParaRPr>
            </a:p>
          </p:txBody>
        </p:sp>
        <p:pic>
          <p:nvPicPr>
            <p:cNvPr id="34846" name="Picture 30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00" y="185"/>
              <a:ext cx="912" cy="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4843" name="Freeform 27"/>
          <p:cNvSpPr>
            <a:spLocks/>
          </p:cNvSpPr>
          <p:nvPr/>
        </p:nvSpPr>
        <p:spPr bwMode="gray">
          <a:xfrm>
            <a:off x="-25400" y="5124450"/>
            <a:ext cx="9156700" cy="1758950"/>
          </a:xfrm>
          <a:custGeom>
            <a:avLst/>
            <a:gdLst/>
            <a:ahLst/>
            <a:cxnLst>
              <a:cxn ang="0">
                <a:pos x="3" y="1092"/>
              </a:cxn>
              <a:cxn ang="0">
                <a:pos x="5768" y="1108"/>
              </a:cxn>
              <a:cxn ang="0">
                <a:pos x="5766" y="0"/>
              </a:cxn>
              <a:cxn ang="0">
                <a:pos x="1764" y="1032"/>
              </a:cxn>
              <a:cxn ang="0">
                <a:pos x="0" y="720"/>
              </a:cxn>
              <a:cxn ang="0">
                <a:pos x="0" y="1008"/>
              </a:cxn>
            </a:cxnLst>
            <a:rect l="0" t="0" r="r" b="b"/>
            <a:pathLst>
              <a:path w="5768" h="1108">
                <a:moveTo>
                  <a:pt x="3" y="1092"/>
                </a:moveTo>
                <a:lnTo>
                  <a:pt x="5768" y="1108"/>
                </a:lnTo>
                <a:lnTo>
                  <a:pt x="5766" y="0"/>
                </a:lnTo>
                <a:cubicBezTo>
                  <a:pt x="5264" y="296"/>
                  <a:pt x="2820" y="1038"/>
                  <a:pt x="1764" y="1032"/>
                </a:cubicBezTo>
                <a:cubicBezTo>
                  <a:pt x="708" y="1026"/>
                  <a:pt x="116" y="744"/>
                  <a:pt x="0" y="720"/>
                </a:cubicBezTo>
                <a:lnTo>
                  <a:pt x="0" y="1008"/>
                </a:lnTo>
              </a:path>
            </a:pathLst>
          </a:custGeom>
          <a:solidFill>
            <a:schemeClr val="hlink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pPr algn="r" rtl="1"/>
            <a:endParaRPr lang="ar-KW">
              <a:solidFill>
                <a:srgbClr val="FFFFFF"/>
              </a:solidFill>
            </a:endParaRPr>
          </a:p>
        </p:txBody>
      </p:sp>
      <p:sp>
        <p:nvSpPr>
          <p:cNvPr id="34844" name="Freeform 28"/>
          <p:cNvSpPr>
            <a:spLocks/>
          </p:cNvSpPr>
          <p:nvPr/>
        </p:nvSpPr>
        <p:spPr bwMode="gray">
          <a:xfrm>
            <a:off x="-20638" y="5062538"/>
            <a:ext cx="9159876" cy="1733550"/>
          </a:xfrm>
          <a:custGeom>
            <a:avLst/>
            <a:gdLst/>
            <a:ahLst/>
            <a:cxnLst>
              <a:cxn ang="0">
                <a:pos x="8" y="1000"/>
              </a:cxn>
              <a:cxn ang="0">
                <a:pos x="1778" y="1072"/>
              </a:cxn>
              <a:cxn ang="0">
                <a:pos x="5760" y="324"/>
              </a:cxn>
              <a:cxn ang="0">
                <a:pos x="5766" y="0"/>
              </a:cxn>
              <a:cxn ang="0">
                <a:pos x="1764" y="1032"/>
              </a:cxn>
              <a:cxn ang="0">
                <a:pos x="0" y="720"/>
              </a:cxn>
              <a:cxn ang="0">
                <a:pos x="0" y="1008"/>
              </a:cxn>
            </a:cxnLst>
            <a:rect l="0" t="0" r="r" b="b"/>
            <a:pathLst>
              <a:path w="5766" h="1092">
                <a:moveTo>
                  <a:pt x="8" y="1000"/>
                </a:moveTo>
                <a:cubicBezTo>
                  <a:pt x="302" y="1012"/>
                  <a:pt x="774" y="1092"/>
                  <a:pt x="1778" y="1072"/>
                </a:cubicBezTo>
                <a:cubicBezTo>
                  <a:pt x="2782" y="1052"/>
                  <a:pt x="5098" y="529"/>
                  <a:pt x="5760" y="324"/>
                </a:cubicBezTo>
                <a:lnTo>
                  <a:pt x="5766" y="0"/>
                </a:lnTo>
                <a:cubicBezTo>
                  <a:pt x="5264" y="296"/>
                  <a:pt x="2820" y="1038"/>
                  <a:pt x="1764" y="1032"/>
                </a:cubicBezTo>
                <a:cubicBezTo>
                  <a:pt x="708" y="1026"/>
                  <a:pt x="116" y="744"/>
                  <a:pt x="0" y="720"/>
                </a:cubicBezTo>
                <a:lnTo>
                  <a:pt x="0" y="1008"/>
                </a:lnTo>
              </a:path>
            </a:pathLst>
          </a:custGeom>
          <a:solidFill>
            <a:schemeClr val="tx1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pPr algn="r" rtl="1"/>
            <a:endParaRPr lang="ar-KW">
              <a:solidFill>
                <a:srgbClr val="FFFFFF"/>
              </a:solidFill>
            </a:endParaRPr>
          </a:p>
        </p:txBody>
      </p:sp>
      <p:sp>
        <p:nvSpPr>
          <p:cNvPr id="34845" name="Freeform 29"/>
          <p:cNvSpPr>
            <a:spLocks/>
          </p:cNvSpPr>
          <p:nvPr/>
        </p:nvSpPr>
        <p:spPr bwMode="gray">
          <a:xfrm>
            <a:off x="-25400" y="5765800"/>
            <a:ext cx="9169400" cy="977900"/>
          </a:xfrm>
          <a:custGeom>
            <a:avLst/>
            <a:gdLst/>
            <a:ahLst/>
            <a:cxnLst>
              <a:cxn ang="0">
                <a:pos x="0" y="58"/>
              </a:cxn>
              <a:cxn ang="0">
                <a:pos x="1584" y="586"/>
              </a:cxn>
              <a:cxn ang="0">
                <a:pos x="5768" y="0"/>
              </a:cxn>
              <a:cxn ang="0">
                <a:pos x="5776" y="32"/>
              </a:cxn>
              <a:cxn ang="0">
                <a:pos x="1584" y="598"/>
              </a:cxn>
              <a:cxn ang="0">
                <a:pos x="4" y="92"/>
              </a:cxn>
              <a:cxn ang="0">
                <a:pos x="0" y="58"/>
              </a:cxn>
            </a:cxnLst>
            <a:rect l="0" t="0" r="r" b="b"/>
            <a:pathLst>
              <a:path w="5776" h="616">
                <a:moveTo>
                  <a:pt x="0" y="58"/>
                </a:moveTo>
                <a:cubicBezTo>
                  <a:pt x="116" y="98"/>
                  <a:pt x="606" y="574"/>
                  <a:pt x="1584" y="586"/>
                </a:cubicBezTo>
                <a:cubicBezTo>
                  <a:pt x="2562" y="598"/>
                  <a:pt x="4364" y="324"/>
                  <a:pt x="5768" y="0"/>
                </a:cubicBezTo>
                <a:lnTo>
                  <a:pt x="5776" y="32"/>
                </a:lnTo>
                <a:cubicBezTo>
                  <a:pt x="4336" y="356"/>
                  <a:pt x="2550" y="616"/>
                  <a:pt x="1584" y="598"/>
                </a:cubicBezTo>
                <a:cubicBezTo>
                  <a:pt x="618" y="580"/>
                  <a:pt x="152" y="157"/>
                  <a:pt x="4" y="92"/>
                </a:cubicBezTo>
                <a:lnTo>
                  <a:pt x="0" y="58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pPr algn="r" rtl="1"/>
            <a:endParaRPr lang="ar-KW">
              <a:solidFill>
                <a:srgbClr val="FFFFFF"/>
              </a:solidFill>
            </a:endParaRP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0" y="6400800"/>
            <a:ext cx="21336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pPr algn="r" rtl="1"/>
            <a:endParaRPr lang="en-US">
              <a:solidFill>
                <a:srgbClr val="000000"/>
              </a:solidFill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3733800" y="6584950"/>
            <a:ext cx="21336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pPr rtl="1"/>
            <a:fld id="{4347626F-4466-4949-B274-605025B48FDD}" type="slidenum">
              <a:rPr lang="en-US">
                <a:solidFill>
                  <a:srgbClr val="000000"/>
                </a:solidFill>
              </a:rPr>
              <a:pPr rtl="1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48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1905000" y="228600"/>
            <a:ext cx="67818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  <a:endParaRPr lang="en-US" smtClean="0"/>
          </a:p>
        </p:txBody>
      </p:sp>
      <p:sp>
        <p:nvSpPr>
          <p:cNvPr id="34830" name="Rectangle 14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943600" y="6451600"/>
            <a:ext cx="28956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 rtl="1"/>
            <a:r>
              <a:rPr lang="en-US">
                <a:solidFill>
                  <a:srgbClr val="FFFFFF"/>
                </a:solidFill>
              </a:rPr>
              <a:t>www.themegallery.com</a:t>
            </a:r>
          </a:p>
        </p:txBody>
      </p:sp>
      <p:sp>
        <p:nvSpPr>
          <p:cNvPr id="348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smtClean="0"/>
          </a:p>
        </p:txBody>
      </p:sp>
      <p:sp>
        <p:nvSpPr>
          <p:cNvPr id="34847" name="Rectangle 31"/>
          <p:cNvSpPr>
            <a:spLocks noChangeArrowheads="1"/>
          </p:cNvSpPr>
          <p:nvPr/>
        </p:nvSpPr>
        <p:spPr bwMode="gray">
          <a:xfrm>
            <a:off x="514350" y="319088"/>
            <a:ext cx="857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1"/>
            <a:r>
              <a:rPr lang="en-US" b="1">
                <a:solidFill>
                  <a:srgbClr val="000000"/>
                </a:solidFill>
                <a:latin typeface="Arial" pitchFamily="34" charset="0"/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61082914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4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56" grpId="0" animBg="1"/>
      <p:bldP spid="34829" grpId="0"/>
      <p:bldP spid="34847" grpId="0"/>
    </p:bldLst>
  </p:timing>
  <p:hf sldNum="0" hdr="0" dt="0"/>
  <p:txStyles>
    <p:titleStyle>
      <a:lvl1pPr algn="l" rtl="1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Lucida Sans Unicode" pitchFamily="34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Lucida Sans Unicode" pitchFamily="34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Lucida Sans Unicode" pitchFamily="34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Lucida Sans Unicode" pitchFamily="34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Lucida Sans Unicode" pitchFamily="34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Lucida Sans Unicode" pitchFamily="34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Lucida Sans Unicode" pitchFamily="34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Lucida Sans Unicode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3" name="Picture 19" descr="1"/>
          <p:cNvPicPr>
            <a:picLocks noChangeAspect="1" noChangeArrowheads="1"/>
          </p:cNvPicPr>
          <p:nvPr/>
        </p:nvPicPr>
        <p:blipFill>
          <a:blip r:embed="rId14" cstate="print"/>
          <a:srcRect b="38461"/>
          <a:stretch>
            <a:fillRect/>
          </a:stretch>
        </p:blipFill>
        <p:spPr bwMode="auto">
          <a:xfrm>
            <a:off x="0" y="6324600"/>
            <a:ext cx="9144000" cy="542925"/>
          </a:xfrm>
          <a:prstGeom prst="rect">
            <a:avLst/>
          </a:prstGeom>
          <a:noFill/>
        </p:spPr>
      </p:pic>
      <p:sp>
        <p:nvSpPr>
          <p:cNvPr id="1041" name="Rectangle 17"/>
          <p:cNvSpPr>
            <a:spLocks noChangeArrowheads="1"/>
          </p:cNvSpPr>
          <p:nvPr/>
        </p:nvSpPr>
        <p:spPr bwMode="gray">
          <a:xfrm>
            <a:off x="0" y="0"/>
            <a:ext cx="9144000" cy="1219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/>
            <a:endParaRPr lang="ar-KW">
              <a:solidFill>
                <a:srgbClr val="080808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373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algn="r" rtl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373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rtl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373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rtl="1"/>
            <a:fld id="{BE13BF72-95A7-4FED-B1AB-D490825F6F6C}" type="slidenum">
              <a:rPr lang="en-US">
                <a:solidFill>
                  <a:srgbClr val="FFFFFF"/>
                </a:solidFill>
              </a:rPr>
              <a:pPr rtl="1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033" name="Picture 9" descr="artplus_nature_naturalcity42_a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891463" y="5935663"/>
            <a:ext cx="1235075" cy="833437"/>
          </a:xfrm>
          <a:prstGeom prst="rect">
            <a:avLst/>
          </a:prstGeom>
          <a:noFill/>
        </p:spPr>
      </p:pic>
      <p:pic>
        <p:nvPicPr>
          <p:cNvPr id="1034" name="Picture 10" descr="artplus_nature_naturalcity42_b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981950" y="5916613"/>
            <a:ext cx="828675" cy="158750"/>
          </a:xfrm>
          <a:prstGeom prst="rect">
            <a:avLst/>
          </a:prstGeom>
          <a:noFill/>
        </p:spPr>
      </p:pic>
      <p:pic>
        <p:nvPicPr>
          <p:cNvPr id="1035" name="Picture 11" descr="artplus_nature_naturalcity42_e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161338" y="5608638"/>
            <a:ext cx="430212" cy="463550"/>
          </a:xfrm>
          <a:prstGeom prst="rect">
            <a:avLst/>
          </a:prstGeom>
          <a:noFill/>
        </p:spPr>
      </p:pic>
      <p:pic>
        <p:nvPicPr>
          <p:cNvPr id="1036" name="Picture 12" descr="artplus_nature_naturalcity42_d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102600" y="5849938"/>
            <a:ext cx="173038" cy="161925"/>
          </a:xfrm>
          <a:prstGeom prst="rect">
            <a:avLst/>
          </a:prstGeom>
          <a:noFill/>
        </p:spPr>
      </p:pic>
      <p:pic>
        <p:nvPicPr>
          <p:cNvPr id="1037" name="Picture 13" descr="artplus_nature_naturalcity42_i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469313" y="5969000"/>
            <a:ext cx="461962" cy="244475"/>
          </a:xfrm>
          <a:prstGeom prst="rect">
            <a:avLst/>
          </a:prstGeom>
          <a:noFill/>
        </p:spPr>
      </p:pic>
      <p:pic>
        <p:nvPicPr>
          <p:cNvPr id="1038" name="Picture 14" descr="artplus_nature_naturalcity42_c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562975" y="5943600"/>
            <a:ext cx="309563" cy="241300"/>
          </a:xfrm>
          <a:prstGeom prst="rect">
            <a:avLst/>
          </a:prstGeom>
          <a:noFill/>
        </p:spPr>
      </p:pic>
      <p:pic>
        <p:nvPicPr>
          <p:cNvPr id="1039" name="Picture 15" descr="artplus_nature_naturalcity42_f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926388" y="6334125"/>
            <a:ext cx="1370012" cy="523875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  <a:endParaRPr lang="en-US" smtClean="0"/>
          </a:p>
        </p:txBody>
      </p:sp>
      <p:pic>
        <p:nvPicPr>
          <p:cNvPr id="1044" name="Picture 20" descr="a1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9625013" y="328613"/>
            <a:ext cx="942975" cy="1082675"/>
          </a:xfrm>
          <a:prstGeom prst="rect">
            <a:avLst/>
          </a:prstGeom>
          <a:noFill/>
        </p:spPr>
      </p:pic>
      <p:pic>
        <p:nvPicPr>
          <p:cNvPr id="1045" name="Picture 21" descr="b_1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-990600" y="1371600"/>
            <a:ext cx="825500" cy="358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6322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C -0.09045 -0.01597 -0.36945 -0.08727 -0.54306 -0.09537 C -0.71667 -0.10347 -0.93785 -0.05879 -1.04167 -0.04907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00" y="-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8 0.05949 C 0.00625 0.0581 0.04097 0.0574 0.05399 0.05324 C 0.06701 0.04907 0.06632 0.04907 0.07638 0.03379 C 0.08628 0.01898 0.10538 -0.02269 0.11319 -0.03727 " pathEditMode="relative" rAng="0" ptsTypes="aaaa">
                                      <p:cBhvr>
                                        <p:cTn id="13" dur="2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0" y="-48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  <p:txStyles>
    <p:titleStyle>
      <a:lvl1pPr algn="ctr" rtl="1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7451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4"/>
          <p:cNvGrpSpPr>
            <a:grpSpLocks/>
          </p:cNvGrpSpPr>
          <p:nvPr/>
        </p:nvGrpSpPr>
        <p:grpSpPr bwMode="auto">
          <a:xfrm>
            <a:off x="-31750" y="-22225"/>
            <a:ext cx="9197975" cy="6907213"/>
            <a:chOff x="-20" y="-14"/>
            <a:chExt cx="5794" cy="4351"/>
          </a:xfrm>
        </p:grpSpPr>
        <p:sp>
          <p:nvSpPr>
            <p:cNvPr id="1230" name="Freeform 206"/>
            <p:cNvSpPr>
              <a:spLocks/>
            </p:cNvSpPr>
            <p:nvPr userDrawn="1"/>
          </p:nvSpPr>
          <p:spPr bwMode="hidden">
            <a:xfrm>
              <a:off x="0" y="2400"/>
              <a:ext cx="4303" cy="1464"/>
            </a:xfrm>
            <a:custGeom>
              <a:avLst/>
              <a:gdLst/>
              <a:ahLst/>
              <a:cxnLst>
                <a:cxn ang="0">
                  <a:pos x="0" y="100"/>
                </a:cxn>
                <a:cxn ang="0">
                  <a:pos x="1283" y="266"/>
                </a:cxn>
                <a:cxn ang="0">
                  <a:pos x="2711" y="1117"/>
                </a:cxn>
                <a:cxn ang="0">
                  <a:pos x="3429" y="1368"/>
                </a:cxn>
                <a:cxn ang="0">
                  <a:pos x="4215" y="1429"/>
                </a:cxn>
                <a:cxn ang="0">
                  <a:pos x="3409" y="1395"/>
                </a:cxn>
                <a:cxn ang="0">
                  <a:pos x="2663" y="1192"/>
                </a:cxn>
                <a:cxn ang="0">
                  <a:pos x="1340" y="570"/>
                </a:cxn>
                <a:cxn ang="0">
                  <a:pos x="15" y="770"/>
                </a:cxn>
              </a:cxnLst>
              <a:rect l="0" t="0" r="r" b="b"/>
              <a:pathLst>
                <a:path w="4303" h="1464">
                  <a:moveTo>
                    <a:pt x="0" y="100"/>
                  </a:moveTo>
                  <a:cubicBezTo>
                    <a:pt x="576" y="0"/>
                    <a:pt x="837" y="95"/>
                    <a:pt x="1283" y="266"/>
                  </a:cubicBezTo>
                  <a:cubicBezTo>
                    <a:pt x="1735" y="435"/>
                    <a:pt x="2353" y="933"/>
                    <a:pt x="2711" y="1117"/>
                  </a:cubicBezTo>
                  <a:cubicBezTo>
                    <a:pt x="3069" y="1301"/>
                    <a:pt x="3178" y="1316"/>
                    <a:pt x="3429" y="1368"/>
                  </a:cubicBezTo>
                  <a:cubicBezTo>
                    <a:pt x="3680" y="1420"/>
                    <a:pt x="4218" y="1424"/>
                    <a:pt x="4215" y="1429"/>
                  </a:cubicBezTo>
                  <a:cubicBezTo>
                    <a:pt x="4303" y="1464"/>
                    <a:pt x="3671" y="1434"/>
                    <a:pt x="3409" y="1395"/>
                  </a:cubicBezTo>
                  <a:cubicBezTo>
                    <a:pt x="3150" y="1356"/>
                    <a:pt x="3008" y="1330"/>
                    <a:pt x="2663" y="1192"/>
                  </a:cubicBezTo>
                  <a:cubicBezTo>
                    <a:pt x="2320" y="1033"/>
                    <a:pt x="2031" y="841"/>
                    <a:pt x="1340" y="570"/>
                  </a:cubicBezTo>
                  <a:cubicBezTo>
                    <a:pt x="649" y="298"/>
                    <a:pt x="173" y="657"/>
                    <a:pt x="15" y="770"/>
                  </a:cubicBezTo>
                </a:path>
              </a:pathLst>
            </a:custGeom>
            <a:gradFill rotWithShape="1">
              <a:gsLst>
                <a:gs pos="0">
                  <a:srgbClr val="FFFFFF">
                    <a:alpha val="8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5000"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r" rtl="1"/>
              <a:endParaRPr lang="ar-KW">
                <a:solidFill>
                  <a:srgbClr val="FFFFFF"/>
                </a:solidFill>
              </a:endParaRPr>
            </a:p>
          </p:txBody>
        </p:sp>
        <p:sp>
          <p:nvSpPr>
            <p:cNvPr id="1231" name="Freeform 207"/>
            <p:cNvSpPr>
              <a:spLocks/>
            </p:cNvSpPr>
            <p:nvPr userDrawn="1"/>
          </p:nvSpPr>
          <p:spPr bwMode="hidden">
            <a:xfrm>
              <a:off x="0" y="1968"/>
              <a:ext cx="3102" cy="171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89" y="561"/>
                </a:cxn>
                <a:cxn ang="0">
                  <a:pos x="2067" y="1089"/>
                </a:cxn>
                <a:cxn ang="0">
                  <a:pos x="2846" y="1692"/>
                </a:cxn>
                <a:cxn ang="0">
                  <a:pos x="2846" y="1699"/>
                </a:cxn>
                <a:cxn ang="0">
                  <a:pos x="1308" y="703"/>
                </a:cxn>
                <a:cxn ang="0">
                  <a:pos x="7" y="442"/>
                </a:cxn>
                <a:cxn ang="0">
                  <a:pos x="0" y="5"/>
                </a:cxn>
              </a:cxnLst>
              <a:rect l="0" t="0" r="r" b="b"/>
              <a:pathLst>
                <a:path w="3102" h="1864">
                  <a:moveTo>
                    <a:pt x="7" y="0"/>
                  </a:moveTo>
                  <a:cubicBezTo>
                    <a:pt x="457" y="100"/>
                    <a:pt x="1064" y="324"/>
                    <a:pt x="1389" y="561"/>
                  </a:cubicBezTo>
                  <a:cubicBezTo>
                    <a:pt x="1714" y="798"/>
                    <a:pt x="1824" y="901"/>
                    <a:pt x="2067" y="1089"/>
                  </a:cubicBezTo>
                  <a:cubicBezTo>
                    <a:pt x="2310" y="1277"/>
                    <a:pt x="2716" y="1590"/>
                    <a:pt x="2846" y="1692"/>
                  </a:cubicBezTo>
                  <a:cubicBezTo>
                    <a:pt x="2976" y="1794"/>
                    <a:pt x="3102" y="1864"/>
                    <a:pt x="2846" y="1699"/>
                  </a:cubicBezTo>
                  <a:cubicBezTo>
                    <a:pt x="2590" y="1534"/>
                    <a:pt x="1525" y="798"/>
                    <a:pt x="1308" y="703"/>
                  </a:cubicBezTo>
                  <a:cubicBezTo>
                    <a:pt x="1091" y="608"/>
                    <a:pt x="768" y="447"/>
                    <a:pt x="7" y="442"/>
                  </a:cubicBezTo>
                  <a:lnTo>
                    <a:pt x="0" y="5"/>
                  </a:lnTo>
                </a:path>
              </a:pathLst>
            </a:custGeom>
            <a:gradFill rotWithShape="1">
              <a:gsLst>
                <a:gs pos="0">
                  <a:schemeClr val="tx1">
                    <a:alpha val="10001"/>
                  </a:schemeClr>
                </a:gs>
                <a:gs pos="100000">
                  <a:schemeClr val="tx1">
                    <a:gamma/>
                    <a:shade val="72549"/>
                    <a:invGamma/>
                    <a:alpha val="0"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r" rtl="1"/>
              <a:endParaRPr lang="ar-KW">
                <a:solidFill>
                  <a:srgbClr val="FFFFFF"/>
                </a:solidFill>
              </a:endParaRPr>
            </a:p>
          </p:txBody>
        </p:sp>
        <p:sp>
          <p:nvSpPr>
            <p:cNvPr id="1232" name="Freeform 208"/>
            <p:cNvSpPr>
              <a:spLocks/>
            </p:cNvSpPr>
            <p:nvPr userDrawn="1"/>
          </p:nvSpPr>
          <p:spPr bwMode="hidden">
            <a:xfrm>
              <a:off x="2440" y="-7"/>
              <a:ext cx="2160" cy="3347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1362" y="922"/>
                </a:cxn>
                <a:cxn ang="0">
                  <a:pos x="1504" y="2026"/>
                </a:cxn>
                <a:cxn ang="0">
                  <a:pos x="1707" y="2792"/>
                </a:cxn>
                <a:cxn ang="0">
                  <a:pos x="2141" y="3327"/>
                </a:cxn>
                <a:cxn ang="0">
                  <a:pos x="1755" y="2785"/>
                </a:cxn>
                <a:cxn ang="0">
                  <a:pos x="1646" y="1979"/>
                </a:cxn>
                <a:cxn ang="0">
                  <a:pos x="1721" y="854"/>
                </a:cxn>
                <a:cxn ang="0">
                  <a:pos x="1328" y="0"/>
                </a:cxn>
                <a:cxn ang="0">
                  <a:pos x="0" y="0"/>
                </a:cxn>
              </a:cxnLst>
              <a:rect l="0" t="0" r="r" b="b"/>
              <a:pathLst>
                <a:path w="2160" h="3347">
                  <a:moveTo>
                    <a:pt x="6" y="7"/>
                  </a:moveTo>
                  <a:cubicBezTo>
                    <a:pt x="352" y="61"/>
                    <a:pt x="1158" y="339"/>
                    <a:pt x="1362" y="922"/>
                  </a:cubicBezTo>
                  <a:cubicBezTo>
                    <a:pt x="1566" y="1505"/>
                    <a:pt x="1477" y="1694"/>
                    <a:pt x="1504" y="2026"/>
                  </a:cubicBezTo>
                  <a:cubicBezTo>
                    <a:pt x="1531" y="2358"/>
                    <a:pt x="1601" y="2575"/>
                    <a:pt x="1707" y="2792"/>
                  </a:cubicBezTo>
                  <a:cubicBezTo>
                    <a:pt x="1813" y="3009"/>
                    <a:pt x="2133" y="3328"/>
                    <a:pt x="2141" y="3327"/>
                  </a:cubicBezTo>
                  <a:cubicBezTo>
                    <a:pt x="2160" y="3347"/>
                    <a:pt x="1837" y="3010"/>
                    <a:pt x="1755" y="2785"/>
                  </a:cubicBezTo>
                  <a:cubicBezTo>
                    <a:pt x="1673" y="2560"/>
                    <a:pt x="1652" y="2301"/>
                    <a:pt x="1646" y="1979"/>
                  </a:cubicBezTo>
                  <a:cubicBezTo>
                    <a:pt x="1640" y="1657"/>
                    <a:pt x="1774" y="1184"/>
                    <a:pt x="1721" y="854"/>
                  </a:cubicBezTo>
                  <a:cubicBezTo>
                    <a:pt x="1668" y="524"/>
                    <a:pt x="1484" y="129"/>
                    <a:pt x="1328" y="0"/>
                  </a:cubicBez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FFFFFF">
                    <a:alpha val="16000"/>
                  </a:srgbClr>
                </a:gs>
                <a:gs pos="100000">
                  <a:srgbClr val="FFFFFF">
                    <a:gamma/>
                    <a:shade val="54118"/>
                    <a:invGamma/>
                    <a:alpha val="3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r" rtl="1"/>
              <a:endParaRPr lang="ar-KW">
                <a:solidFill>
                  <a:srgbClr val="FFFFFF"/>
                </a:solidFill>
              </a:endParaRPr>
            </a:p>
          </p:txBody>
        </p:sp>
        <p:sp>
          <p:nvSpPr>
            <p:cNvPr id="1233" name="Freeform 209"/>
            <p:cNvSpPr>
              <a:spLocks/>
            </p:cNvSpPr>
            <p:nvPr userDrawn="1"/>
          </p:nvSpPr>
          <p:spPr bwMode="hidden">
            <a:xfrm>
              <a:off x="4811" y="2069"/>
              <a:ext cx="956" cy="1613"/>
            </a:xfrm>
            <a:custGeom>
              <a:avLst/>
              <a:gdLst/>
              <a:ahLst/>
              <a:cxnLst>
                <a:cxn ang="0">
                  <a:pos x="942" y="38"/>
                </a:cxn>
                <a:cxn ang="0">
                  <a:pos x="956" y="741"/>
                </a:cxn>
                <a:cxn ang="0">
                  <a:pos x="312" y="804"/>
                </a:cxn>
                <a:cxn ang="0">
                  <a:pos x="61" y="1570"/>
                </a:cxn>
                <a:cxn ang="0">
                  <a:pos x="197" y="547"/>
                </a:cxn>
                <a:cxn ang="0">
                  <a:pos x="570" y="86"/>
                </a:cxn>
                <a:cxn ang="0">
                  <a:pos x="956" y="32"/>
                </a:cxn>
              </a:cxnLst>
              <a:rect l="0" t="0" r="r" b="b"/>
              <a:pathLst>
                <a:path w="956" h="1613">
                  <a:moveTo>
                    <a:pt x="942" y="38"/>
                  </a:moveTo>
                  <a:lnTo>
                    <a:pt x="956" y="741"/>
                  </a:lnTo>
                  <a:cubicBezTo>
                    <a:pt x="773" y="622"/>
                    <a:pt x="461" y="666"/>
                    <a:pt x="312" y="804"/>
                  </a:cubicBezTo>
                  <a:cubicBezTo>
                    <a:pt x="163" y="942"/>
                    <a:pt x="80" y="1613"/>
                    <a:pt x="61" y="1570"/>
                  </a:cubicBezTo>
                  <a:cubicBezTo>
                    <a:pt x="74" y="1611"/>
                    <a:pt x="0" y="891"/>
                    <a:pt x="197" y="547"/>
                  </a:cubicBezTo>
                  <a:cubicBezTo>
                    <a:pt x="394" y="203"/>
                    <a:pt x="446" y="194"/>
                    <a:pt x="570" y="86"/>
                  </a:cubicBezTo>
                  <a:cubicBezTo>
                    <a:pt x="697" y="0"/>
                    <a:pt x="881" y="18"/>
                    <a:pt x="956" y="32"/>
                  </a:cubicBezTo>
                </a:path>
              </a:pathLst>
            </a:cu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5000"/>
                  </a:srgbClr>
                </a:gs>
                <a:gs pos="100000">
                  <a:srgbClr val="FFFFFF">
                    <a:alpha val="6000"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r" rtl="1"/>
              <a:endParaRPr lang="ar-KW">
                <a:solidFill>
                  <a:srgbClr val="FFFFFF"/>
                </a:solidFill>
              </a:endParaRPr>
            </a:p>
          </p:txBody>
        </p:sp>
        <p:sp>
          <p:nvSpPr>
            <p:cNvPr id="1234" name="Freeform 210"/>
            <p:cNvSpPr>
              <a:spLocks/>
            </p:cNvSpPr>
            <p:nvPr userDrawn="1"/>
          </p:nvSpPr>
          <p:spPr bwMode="hidden">
            <a:xfrm>
              <a:off x="4120" y="-14"/>
              <a:ext cx="1654" cy="3877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230" y="881"/>
                </a:cxn>
                <a:cxn ang="0">
                  <a:pos x="61" y="2054"/>
                </a:cxn>
                <a:cxn ang="0">
                  <a:pos x="183" y="2901"/>
                </a:cxn>
                <a:cxn ang="0">
                  <a:pos x="777" y="3867"/>
                </a:cxn>
                <a:cxn ang="0">
                  <a:pos x="542" y="2840"/>
                </a:cxn>
                <a:cxn ang="0">
                  <a:pos x="705" y="2054"/>
                </a:cxn>
                <a:cxn ang="0">
                  <a:pos x="1410" y="983"/>
                </a:cxn>
                <a:cxn ang="0">
                  <a:pos x="1654" y="0"/>
                </a:cxn>
                <a:cxn ang="0">
                  <a:pos x="1626" y="14"/>
                </a:cxn>
                <a:cxn ang="0">
                  <a:pos x="95" y="14"/>
                </a:cxn>
                <a:cxn ang="0">
                  <a:pos x="0" y="21"/>
                </a:cxn>
              </a:cxnLst>
              <a:rect l="0" t="0" r="r" b="b"/>
              <a:pathLst>
                <a:path w="1654" h="3877">
                  <a:moveTo>
                    <a:pt x="0" y="21"/>
                  </a:moveTo>
                  <a:cubicBezTo>
                    <a:pt x="129" y="312"/>
                    <a:pt x="215" y="536"/>
                    <a:pt x="230" y="881"/>
                  </a:cubicBezTo>
                  <a:cubicBezTo>
                    <a:pt x="240" y="1220"/>
                    <a:pt x="69" y="1717"/>
                    <a:pt x="61" y="2054"/>
                  </a:cubicBezTo>
                  <a:cubicBezTo>
                    <a:pt x="53" y="2391"/>
                    <a:pt x="64" y="2599"/>
                    <a:pt x="183" y="2901"/>
                  </a:cubicBezTo>
                  <a:cubicBezTo>
                    <a:pt x="302" y="3203"/>
                    <a:pt x="717" y="3877"/>
                    <a:pt x="777" y="3867"/>
                  </a:cubicBezTo>
                  <a:cubicBezTo>
                    <a:pt x="777" y="3860"/>
                    <a:pt x="566" y="3131"/>
                    <a:pt x="542" y="2840"/>
                  </a:cubicBezTo>
                  <a:cubicBezTo>
                    <a:pt x="530" y="2538"/>
                    <a:pt x="560" y="2363"/>
                    <a:pt x="705" y="2054"/>
                  </a:cubicBezTo>
                  <a:cubicBezTo>
                    <a:pt x="850" y="1745"/>
                    <a:pt x="1252" y="1325"/>
                    <a:pt x="1410" y="983"/>
                  </a:cubicBezTo>
                  <a:cubicBezTo>
                    <a:pt x="1568" y="641"/>
                    <a:pt x="1618" y="161"/>
                    <a:pt x="1654" y="0"/>
                  </a:cubicBezTo>
                  <a:lnTo>
                    <a:pt x="1626" y="14"/>
                  </a:lnTo>
                  <a:lnTo>
                    <a:pt x="95" y="14"/>
                  </a:lnTo>
                  <a:lnTo>
                    <a:pt x="0" y="21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3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r" rtl="1"/>
              <a:endParaRPr lang="ar-KW">
                <a:solidFill>
                  <a:srgbClr val="FFFFFF"/>
                </a:solidFill>
              </a:endParaRPr>
            </a:p>
          </p:txBody>
        </p:sp>
        <p:sp>
          <p:nvSpPr>
            <p:cNvPr id="1235" name="Freeform 211"/>
            <p:cNvSpPr>
              <a:spLocks/>
            </p:cNvSpPr>
            <p:nvPr userDrawn="1"/>
          </p:nvSpPr>
          <p:spPr bwMode="hidden">
            <a:xfrm>
              <a:off x="-20" y="3299"/>
              <a:ext cx="4601" cy="1038"/>
            </a:xfrm>
            <a:custGeom>
              <a:avLst/>
              <a:gdLst/>
              <a:ahLst/>
              <a:cxnLst>
                <a:cxn ang="0">
                  <a:pos x="6" y="604"/>
                </a:cxn>
                <a:cxn ang="0">
                  <a:pos x="1369" y="15"/>
                </a:cxn>
                <a:cxn ang="0">
                  <a:pos x="3246" y="516"/>
                </a:cxn>
                <a:cxn ang="0">
                  <a:pos x="4574" y="577"/>
                </a:cxn>
                <a:cxn ang="0">
                  <a:pos x="3313" y="679"/>
                </a:cxn>
                <a:cxn ang="0">
                  <a:pos x="1470" y="435"/>
                </a:cxn>
                <a:cxn ang="0">
                  <a:pos x="691" y="1038"/>
                </a:cxn>
                <a:cxn ang="0">
                  <a:pos x="6" y="1038"/>
                </a:cxn>
                <a:cxn ang="0">
                  <a:pos x="0" y="604"/>
                </a:cxn>
              </a:cxnLst>
              <a:rect l="0" t="0" r="r" b="b"/>
              <a:pathLst>
                <a:path w="4601" h="1038">
                  <a:moveTo>
                    <a:pt x="6" y="604"/>
                  </a:moveTo>
                  <a:cubicBezTo>
                    <a:pt x="61" y="428"/>
                    <a:pt x="829" y="30"/>
                    <a:pt x="1369" y="15"/>
                  </a:cubicBezTo>
                  <a:cubicBezTo>
                    <a:pt x="1909" y="0"/>
                    <a:pt x="2712" y="422"/>
                    <a:pt x="3246" y="516"/>
                  </a:cubicBezTo>
                  <a:cubicBezTo>
                    <a:pt x="3780" y="610"/>
                    <a:pt x="4547" y="577"/>
                    <a:pt x="4574" y="577"/>
                  </a:cubicBezTo>
                  <a:cubicBezTo>
                    <a:pt x="4601" y="577"/>
                    <a:pt x="3830" y="703"/>
                    <a:pt x="3313" y="679"/>
                  </a:cubicBezTo>
                  <a:cubicBezTo>
                    <a:pt x="2796" y="655"/>
                    <a:pt x="1907" y="375"/>
                    <a:pt x="1470" y="435"/>
                  </a:cubicBezTo>
                  <a:cubicBezTo>
                    <a:pt x="1033" y="495"/>
                    <a:pt x="725" y="970"/>
                    <a:pt x="691" y="1038"/>
                  </a:cubicBezTo>
                  <a:lnTo>
                    <a:pt x="6" y="1038"/>
                  </a:lnTo>
                  <a:lnTo>
                    <a:pt x="0" y="604"/>
                  </a:lnTo>
                </a:path>
              </a:pathLst>
            </a:custGeom>
            <a:gradFill rotWithShape="1">
              <a:gsLst>
                <a:gs pos="0">
                  <a:srgbClr val="FFFFFF">
                    <a:alpha val="8000"/>
                  </a:srgbClr>
                </a:gs>
                <a:gs pos="100000">
                  <a:srgbClr val="FFFFFF">
                    <a:gamma/>
                    <a:shade val="63529"/>
                    <a:invGamma/>
                    <a:alpha val="5000"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r" rtl="1"/>
              <a:endParaRPr lang="ar-KW">
                <a:solidFill>
                  <a:srgbClr val="FFFFFF"/>
                </a:solidFill>
              </a:endParaRPr>
            </a:p>
          </p:txBody>
        </p:sp>
      </p:grp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2362200" y="645795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algn="r" rtl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457200" y="6461125"/>
            <a:ext cx="1752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 algn="r" rtl="1"/>
            <a:endParaRPr lang="ar-KW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4648200" y="6477000"/>
            <a:ext cx="1371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rtl="1"/>
            <a:fld id="{DFF8EA89-9E53-4BE6-854B-408D1EB1185E}" type="slidenum">
              <a:rPr lang="en-US">
                <a:solidFill>
                  <a:srgbClr val="FFFFFF"/>
                </a:solidFill>
              </a:rPr>
              <a:pPr rtl="1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457200" y="15240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smtClean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  <a:endParaRPr lang="en-US" smtClean="0"/>
          </a:p>
        </p:txBody>
      </p:sp>
      <p:pic>
        <p:nvPicPr>
          <p:cNvPr id="1207" name="Picture 183" descr="02"/>
          <p:cNvPicPr>
            <a:picLocks noChangeAspect="1" noChangeArrowheads="1"/>
          </p:cNvPicPr>
          <p:nvPr/>
        </p:nvPicPr>
        <p:blipFill>
          <a:blip r:embed="rId14" cstate="print"/>
          <a:srcRect l="36363" b="35910"/>
          <a:stretch>
            <a:fillRect/>
          </a:stretch>
        </p:blipFill>
        <p:spPr bwMode="gray">
          <a:xfrm>
            <a:off x="6858000" y="5756275"/>
            <a:ext cx="2286000" cy="1122363"/>
          </a:xfrm>
          <a:prstGeom prst="rect">
            <a:avLst/>
          </a:prstGeom>
          <a:noFill/>
        </p:spPr>
      </p:pic>
      <p:pic>
        <p:nvPicPr>
          <p:cNvPr id="1208" name="Picture 184" descr="0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gray">
          <a:xfrm>
            <a:off x="7924800" y="5910263"/>
            <a:ext cx="679450" cy="933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093581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  <p:txStyles>
    <p:titleStyle>
      <a:lvl1pPr algn="l" rtl="1" eaLnBrk="1" fontAlgn="base" hangingPunct="1">
        <a:spcBef>
          <a:spcPct val="0"/>
        </a:spcBef>
        <a:spcAft>
          <a:spcPct val="0"/>
        </a:spcAft>
        <a:defRPr sz="5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defRPr sz="5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w Cen MT" pitchFamily="34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defRPr sz="5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w Cen MT" pitchFamily="34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defRPr sz="5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w Cen MT" pitchFamily="34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defRPr sz="5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w Cen MT" pitchFamily="34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defRPr sz="5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w Cen MT" pitchFamily="34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defRPr sz="5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w Cen MT" pitchFamily="34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defRPr sz="5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w Cen MT" pitchFamily="34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defRPr sz="5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w Cen MT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●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●"/>
        <a:defRPr sz="2800">
          <a:solidFill>
            <a:schemeClr val="tx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Arial" pitchFamily="34" charset="0"/>
        <a:buChar char="●"/>
        <a:defRPr sz="2400">
          <a:solidFill>
            <a:schemeClr val="tx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Arial" pitchFamily="34" charset="0"/>
        <a:buChar char="●"/>
        <a:defRPr sz="2000"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●"/>
        <a:defRPr sz="20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●"/>
        <a:defRPr sz="20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●"/>
        <a:defRPr sz="20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●"/>
        <a:defRPr sz="20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●"/>
        <a:defRPr sz="2000">
          <a:solidFill>
            <a:schemeClr val="tx1"/>
          </a:solidFill>
          <a:latin typeface="+mn-lt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نتيجة بحث الصور عن صور الدافعية للتعل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-2770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28615" y="2505670"/>
            <a:ext cx="803136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OM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بعض الأساليب الحديثة في التدريس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68782" y="5181600"/>
            <a:ext cx="28956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OM" sz="2400" dirty="0" smtClean="0">
                <a:latin typeface="Andalus" pitchFamily="18" charset="-78"/>
                <a:cs typeface="Andalus" pitchFamily="18" charset="-78"/>
              </a:rPr>
              <a:t>إعداد :فاطمة النبهاني</a:t>
            </a:r>
          </a:p>
          <a:p>
            <a:pPr algn="ctr"/>
            <a:r>
              <a:rPr lang="ar-OM" sz="2400" dirty="0" smtClean="0">
                <a:latin typeface="Andalus" pitchFamily="18" charset="-78"/>
                <a:cs typeface="Andalus" pitchFamily="18" charset="-78"/>
              </a:rPr>
              <a:t>مقدم للدكتور : مهند عامر</a:t>
            </a:r>
            <a:endParaRPr lang="en-US" sz="24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4064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عنصر نائب للتذييل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www.themegallery.com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600200" y="1828800"/>
            <a:ext cx="5918214" cy="25853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OM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ndalus" pitchFamily="18" charset="-78"/>
                <a:cs typeface="Andalus" pitchFamily="18" charset="-78"/>
              </a:rPr>
              <a:t>قل لي وسوف أنسى ...أرني ولعلي أتذكر ...أشركني وسوف أفهم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2060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868363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OM" sz="5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أمثلة على أساليب حديثة في التدريس</a:t>
            </a:r>
            <a:endParaRPr lang="en-US" sz="5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723" name="AutoShape 3"/>
          <p:cNvSpPr>
            <a:spLocks noChangeArrowheads="1"/>
          </p:cNvSpPr>
          <p:nvPr/>
        </p:nvSpPr>
        <p:spPr bwMode="gray">
          <a:xfrm flipV="1">
            <a:off x="0" y="-1752600"/>
            <a:ext cx="9144000" cy="6248400"/>
          </a:xfrm>
          <a:custGeom>
            <a:avLst/>
            <a:gdLst>
              <a:gd name="G0" fmla="+- 7224 0 0"/>
              <a:gd name="G1" fmla="+- -9175604 0 0"/>
              <a:gd name="G2" fmla="+- 0 0 -9175604"/>
              <a:gd name="T0" fmla="*/ 0 256 1"/>
              <a:gd name="T1" fmla="*/ 180 256 1"/>
              <a:gd name="G3" fmla="+- -9175604 T0 T1"/>
              <a:gd name="T2" fmla="*/ 0 256 1"/>
              <a:gd name="T3" fmla="*/ 90 256 1"/>
              <a:gd name="G4" fmla="+- -9175604 T2 T3"/>
              <a:gd name="G5" fmla="*/ G4 2 1"/>
              <a:gd name="T4" fmla="*/ 90 256 1"/>
              <a:gd name="T5" fmla="*/ 0 256 1"/>
              <a:gd name="G6" fmla="+- -9175604 T4 T5"/>
              <a:gd name="G7" fmla="*/ G6 2 1"/>
              <a:gd name="G8" fmla="abs -9175604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7224"/>
              <a:gd name="G18" fmla="*/ 7224 1 2"/>
              <a:gd name="G19" fmla="+- G18 5400 0"/>
              <a:gd name="G20" fmla="cos G19 -9175604"/>
              <a:gd name="G21" fmla="sin G19 -9175604"/>
              <a:gd name="G22" fmla="+- G20 10800 0"/>
              <a:gd name="G23" fmla="+- G21 10800 0"/>
              <a:gd name="G24" fmla="+- 10800 0 G20"/>
              <a:gd name="G25" fmla="+- 7224 10800 0"/>
              <a:gd name="G26" fmla="?: G9 G17 G25"/>
              <a:gd name="G27" fmla="?: G9 0 21600"/>
              <a:gd name="G28" fmla="cos 10800 -9175604"/>
              <a:gd name="G29" fmla="sin 10800 -9175604"/>
              <a:gd name="G30" fmla="sin 7224 -9175604"/>
              <a:gd name="G31" fmla="+- G28 10800 0"/>
              <a:gd name="G32" fmla="+- G29 10800 0"/>
              <a:gd name="G33" fmla="+- G30 10800 0"/>
              <a:gd name="G34" fmla="?: G4 0 G31"/>
              <a:gd name="G35" fmla="?: -9175604 G34 0"/>
              <a:gd name="G36" fmla="?: G6 G35 G31"/>
              <a:gd name="G37" fmla="+- 21600 0 G36"/>
              <a:gd name="G38" fmla="?: G4 0 G33"/>
              <a:gd name="G39" fmla="?: -9175604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3895 w 21600"/>
              <a:gd name="T15" fmla="*/ 5008 h 21600"/>
              <a:gd name="T16" fmla="*/ 10800 w 21600"/>
              <a:gd name="T17" fmla="*/ 3576 h 21600"/>
              <a:gd name="T18" fmla="*/ 17705 w 21600"/>
              <a:gd name="T19" fmla="*/ 500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265" y="6157"/>
                </a:moveTo>
                <a:cubicBezTo>
                  <a:pt x="6637" y="4521"/>
                  <a:pt x="8664" y="3575"/>
                  <a:pt x="10800" y="3576"/>
                </a:cubicBezTo>
                <a:cubicBezTo>
                  <a:pt x="12935" y="3576"/>
                  <a:pt x="14962" y="4521"/>
                  <a:pt x="16334" y="6157"/>
                </a:cubicBezTo>
                <a:lnTo>
                  <a:pt x="19074" y="3859"/>
                </a:lnTo>
                <a:cubicBezTo>
                  <a:pt x="17022" y="1412"/>
                  <a:pt x="13992" y="-1"/>
                  <a:pt x="10799" y="0"/>
                </a:cubicBezTo>
                <a:cubicBezTo>
                  <a:pt x="7607" y="0"/>
                  <a:pt x="4577" y="1412"/>
                  <a:pt x="2525" y="3859"/>
                </a:cubicBezTo>
                <a:close/>
              </a:path>
            </a:pathLst>
          </a:custGeom>
          <a:gradFill rotWithShape="1">
            <a:gsLst>
              <a:gs pos="0">
                <a:srgbClr val="006699"/>
              </a:gs>
              <a:gs pos="100000">
                <a:srgbClr val="BDCBDB"/>
              </a:gs>
            </a:gsLst>
            <a:lin ang="0" scaled="1"/>
          </a:gradFill>
          <a:ln w="9525">
            <a:miter lim="800000"/>
            <a:headEnd/>
            <a:tailEnd/>
          </a:ln>
          <a:effectLst/>
          <a:scene3d>
            <a:camera prst="legacyPerspectiveBottom">
              <a:rot lat="20099999" lon="0" rev="0"/>
            </a:camera>
            <a:lightRig rig="legacyHarsh3" dir="l"/>
          </a:scene3d>
          <a:sp3d extrusionH="2259000" prstMaterial="legacyPlastic">
            <a:bevelT w="13500" h="13500" prst="angle"/>
            <a:bevelB w="13500" h="13500" prst="angle"/>
            <a:extrusionClr>
              <a:srgbClr val="003366"/>
            </a:extrusionClr>
          </a:sp3d>
        </p:spPr>
        <p:txBody>
          <a:bodyPr wrap="none" anchor="ctr">
            <a:flatTx/>
          </a:bodyPr>
          <a:lstStyle/>
          <a:p>
            <a:pPr algn="r" rtl="1"/>
            <a:endParaRPr lang="ar-KW">
              <a:solidFill>
                <a:srgbClr val="080808"/>
              </a:solidFill>
            </a:endParaRPr>
          </a:p>
        </p:txBody>
      </p:sp>
      <p:sp>
        <p:nvSpPr>
          <p:cNvPr id="30724" name="Freeform 4"/>
          <p:cNvSpPr>
            <a:spLocks/>
          </p:cNvSpPr>
          <p:nvPr/>
        </p:nvSpPr>
        <p:spPr bwMode="gray">
          <a:xfrm>
            <a:off x="692150" y="2933700"/>
            <a:ext cx="7767638" cy="3043238"/>
          </a:xfrm>
          <a:custGeom>
            <a:avLst/>
            <a:gdLst/>
            <a:ahLst/>
            <a:cxnLst>
              <a:cxn ang="0">
                <a:pos x="4878" y="0"/>
              </a:cxn>
              <a:cxn ang="0">
                <a:pos x="4893" y="440"/>
              </a:cxn>
              <a:cxn ang="0">
                <a:pos x="2467" y="1917"/>
              </a:cxn>
              <a:cxn ang="0">
                <a:pos x="21" y="500"/>
              </a:cxn>
              <a:cxn ang="0">
                <a:pos x="0" y="2"/>
              </a:cxn>
              <a:cxn ang="0">
                <a:pos x="2461" y="667"/>
              </a:cxn>
              <a:cxn ang="0">
                <a:pos x="4878" y="0"/>
              </a:cxn>
            </a:cxnLst>
            <a:rect l="0" t="0" r="r" b="b"/>
            <a:pathLst>
              <a:path w="4893" h="1917">
                <a:moveTo>
                  <a:pt x="4878" y="0"/>
                </a:moveTo>
                <a:cubicBezTo>
                  <a:pt x="4878" y="0"/>
                  <a:pt x="4891" y="226"/>
                  <a:pt x="4893" y="440"/>
                </a:cubicBezTo>
                <a:cubicBezTo>
                  <a:pt x="3867" y="440"/>
                  <a:pt x="3815" y="1811"/>
                  <a:pt x="2467" y="1917"/>
                </a:cubicBezTo>
                <a:cubicBezTo>
                  <a:pt x="1073" y="1877"/>
                  <a:pt x="1309" y="493"/>
                  <a:pt x="21" y="500"/>
                </a:cubicBezTo>
                <a:lnTo>
                  <a:pt x="0" y="2"/>
                </a:lnTo>
                <a:cubicBezTo>
                  <a:pt x="620" y="518"/>
                  <a:pt x="1873" y="671"/>
                  <a:pt x="2461" y="667"/>
                </a:cubicBezTo>
                <a:cubicBezTo>
                  <a:pt x="2461" y="667"/>
                  <a:pt x="4076" y="668"/>
                  <a:pt x="4878" y="0"/>
                </a:cubicBezTo>
                <a:close/>
              </a:path>
            </a:pathLst>
          </a:custGeom>
          <a:gradFill rotWithShape="1">
            <a:gsLst>
              <a:gs pos="0">
                <a:srgbClr val="0D2D47"/>
              </a:gs>
              <a:gs pos="50000">
                <a:srgbClr val="0F5C83"/>
              </a:gs>
              <a:gs pos="100000">
                <a:srgbClr val="0D2D47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r" rtl="1"/>
            <a:endParaRPr lang="ar-KW">
              <a:solidFill>
                <a:srgbClr val="080808"/>
              </a:solidFill>
            </a:endParaRPr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gray">
          <a:xfrm flipH="1">
            <a:off x="2216150" y="4900613"/>
            <a:ext cx="874713" cy="712787"/>
          </a:xfrm>
          <a:prstGeom prst="line">
            <a:avLst/>
          </a:prstGeom>
          <a:noFill/>
          <a:ln w="9525">
            <a:solidFill>
              <a:srgbClr val="F8F8F8">
                <a:alpha val="10001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pPr algn="r" rtl="1"/>
            <a:endParaRPr lang="ar-KW">
              <a:solidFill>
                <a:srgbClr val="080808"/>
              </a:solidFill>
            </a:endParaRPr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gray">
          <a:xfrm>
            <a:off x="5970588" y="4916488"/>
            <a:ext cx="874712" cy="712787"/>
          </a:xfrm>
          <a:prstGeom prst="line">
            <a:avLst/>
          </a:prstGeom>
          <a:noFill/>
          <a:ln w="9525">
            <a:solidFill>
              <a:srgbClr val="F8F8F8">
                <a:alpha val="10001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pPr algn="r" rtl="1"/>
            <a:endParaRPr lang="ar-KW">
              <a:solidFill>
                <a:srgbClr val="080808"/>
              </a:solidFill>
            </a:endParaRPr>
          </a:p>
        </p:txBody>
      </p:sp>
      <p:sp>
        <p:nvSpPr>
          <p:cNvPr id="30727" name="Line 7"/>
          <p:cNvSpPr>
            <a:spLocks noChangeShapeType="1"/>
          </p:cNvSpPr>
          <p:nvPr/>
        </p:nvSpPr>
        <p:spPr bwMode="gray">
          <a:xfrm flipH="1">
            <a:off x="666750" y="4556125"/>
            <a:ext cx="1143000" cy="331788"/>
          </a:xfrm>
          <a:prstGeom prst="line">
            <a:avLst/>
          </a:prstGeom>
          <a:noFill/>
          <a:ln w="9525">
            <a:solidFill>
              <a:srgbClr val="F8F8F8">
                <a:alpha val="10001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pPr algn="r" rtl="1"/>
            <a:endParaRPr lang="ar-KW">
              <a:solidFill>
                <a:srgbClr val="080808"/>
              </a:solidFill>
            </a:endParaRPr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gray">
          <a:xfrm>
            <a:off x="7362825" y="4551363"/>
            <a:ext cx="1103313" cy="331787"/>
          </a:xfrm>
          <a:prstGeom prst="line">
            <a:avLst/>
          </a:prstGeom>
          <a:noFill/>
          <a:ln w="9525">
            <a:solidFill>
              <a:srgbClr val="F8F8F8">
                <a:alpha val="10001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pPr algn="r" rtl="1"/>
            <a:endParaRPr lang="ar-KW">
              <a:solidFill>
                <a:srgbClr val="080808"/>
              </a:solidFill>
            </a:endParaRP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gray">
          <a:xfrm>
            <a:off x="2732088" y="4313238"/>
            <a:ext cx="3668712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 eaLnBrk="0" hangingPunct="0"/>
            <a:r>
              <a:rPr lang="ar-OM" sz="2800" b="1" dirty="0" smtClean="0">
                <a:solidFill>
                  <a:srgbClr val="FEFFFF"/>
                </a:solidFill>
              </a:rPr>
              <a:t>بعض النماذج التدريسية القائمة على التعلم النشط</a:t>
            </a:r>
            <a:endParaRPr lang="en-US" sz="2800" b="1" dirty="0">
              <a:solidFill>
                <a:srgbClr val="FEFFFF"/>
              </a:solidFill>
            </a:endParaRPr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gray">
          <a:xfrm flipH="1">
            <a:off x="2227263" y="2911475"/>
            <a:ext cx="874712" cy="712788"/>
          </a:xfrm>
          <a:prstGeom prst="line">
            <a:avLst/>
          </a:prstGeom>
          <a:noFill/>
          <a:ln w="9525">
            <a:solidFill>
              <a:srgbClr val="F8F8F8">
                <a:alpha val="39999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pPr algn="r" rtl="1"/>
            <a:endParaRPr lang="ar-KW">
              <a:solidFill>
                <a:srgbClr val="080808"/>
              </a:solidFill>
            </a:endParaRPr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gray">
          <a:xfrm>
            <a:off x="5981700" y="2927350"/>
            <a:ext cx="874713" cy="712788"/>
          </a:xfrm>
          <a:prstGeom prst="line">
            <a:avLst/>
          </a:prstGeom>
          <a:noFill/>
          <a:ln w="9525">
            <a:solidFill>
              <a:srgbClr val="F8F8F8">
                <a:alpha val="39999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pPr algn="r" rtl="1"/>
            <a:endParaRPr lang="ar-KW">
              <a:solidFill>
                <a:srgbClr val="080808"/>
              </a:solidFill>
            </a:endParaRPr>
          </a:p>
        </p:txBody>
      </p:sp>
      <p:sp>
        <p:nvSpPr>
          <p:cNvPr id="30732" name="Line 12"/>
          <p:cNvSpPr>
            <a:spLocks noChangeShapeType="1"/>
          </p:cNvSpPr>
          <p:nvPr/>
        </p:nvSpPr>
        <p:spPr bwMode="gray">
          <a:xfrm>
            <a:off x="4575175" y="3109913"/>
            <a:ext cx="0" cy="825500"/>
          </a:xfrm>
          <a:prstGeom prst="line">
            <a:avLst/>
          </a:prstGeom>
          <a:noFill/>
          <a:ln w="9525">
            <a:solidFill>
              <a:srgbClr val="F8F8F8">
                <a:alpha val="30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pPr algn="r" rtl="1"/>
            <a:endParaRPr lang="ar-KW">
              <a:solidFill>
                <a:srgbClr val="080808"/>
              </a:solidFill>
            </a:endParaRPr>
          </a:p>
        </p:txBody>
      </p:sp>
      <p:sp>
        <p:nvSpPr>
          <p:cNvPr id="30733" name="Freeform 13"/>
          <p:cNvSpPr>
            <a:spLocks/>
          </p:cNvSpPr>
          <p:nvPr/>
        </p:nvSpPr>
        <p:spPr bwMode="gray">
          <a:xfrm>
            <a:off x="685800" y="2916238"/>
            <a:ext cx="7743825" cy="10366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43" y="649"/>
              </a:cxn>
              <a:cxn ang="0">
                <a:pos x="4878" y="17"/>
              </a:cxn>
            </a:cxnLst>
            <a:rect l="0" t="0" r="r" b="b"/>
            <a:pathLst>
              <a:path w="4878" h="653">
                <a:moveTo>
                  <a:pt x="0" y="0"/>
                </a:moveTo>
                <a:cubicBezTo>
                  <a:pt x="522" y="422"/>
                  <a:pt x="1577" y="653"/>
                  <a:pt x="2443" y="649"/>
                </a:cubicBezTo>
                <a:cubicBezTo>
                  <a:pt x="3387" y="645"/>
                  <a:pt x="4229" y="447"/>
                  <a:pt x="4878" y="17"/>
                </a:cubicBezTo>
              </a:path>
            </a:pathLst>
          </a:custGeom>
          <a:noFill/>
          <a:ln w="28575" cmpd="sng">
            <a:solidFill>
              <a:srgbClr val="FFFFFF">
                <a:alpha val="80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pPr algn="r" rtl="1"/>
            <a:endParaRPr lang="ar-KW">
              <a:solidFill>
                <a:srgbClr val="080808"/>
              </a:solidFill>
            </a:endParaRPr>
          </a:p>
        </p:txBody>
      </p:sp>
      <p:sp>
        <p:nvSpPr>
          <p:cNvPr id="30734" name="Line 14"/>
          <p:cNvSpPr>
            <a:spLocks noChangeShapeType="1"/>
          </p:cNvSpPr>
          <p:nvPr/>
        </p:nvSpPr>
        <p:spPr bwMode="gray">
          <a:xfrm flipH="1">
            <a:off x="2216150" y="4841875"/>
            <a:ext cx="874713" cy="712788"/>
          </a:xfrm>
          <a:prstGeom prst="line">
            <a:avLst/>
          </a:prstGeom>
          <a:noFill/>
          <a:ln w="9525">
            <a:solidFill>
              <a:srgbClr val="F8F8F8">
                <a:alpha val="10001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pPr algn="r" rtl="1"/>
            <a:endParaRPr lang="ar-KW">
              <a:solidFill>
                <a:srgbClr val="080808"/>
              </a:solidFill>
            </a:endParaRPr>
          </a:p>
        </p:txBody>
      </p:sp>
      <p:sp>
        <p:nvSpPr>
          <p:cNvPr id="30735" name="Line 15"/>
          <p:cNvSpPr>
            <a:spLocks noChangeShapeType="1"/>
          </p:cNvSpPr>
          <p:nvPr/>
        </p:nvSpPr>
        <p:spPr bwMode="gray">
          <a:xfrm>
            <a:off x="5970588" y="4857750"/>
            <a:ext cx="874712" cy="712788"/>
          </a:xfrm>
          <a:prstGeom prst="line">
            <a:avLst/>
          </a:prstGeom>
          <a:noFill/>
          <a:ln w="9525">
            <a:solidFill>
              <a:srgbClr val="F8F8F8">
                <a:alpha val="10001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pPr algn="r" rtl="1"/>
            <a:endParaRPr lang="ar-KW">
              <a:solidFill>
                <a:srgbClr val="080808"/>
              </a:solidFill>
            </a:endParaRPr>
          </a:p>
        </p:txBody>
      </p:sp>
      <p:sp>
        <p:nvSpPr>
          <p:cNvPr id="30736" name="Line 16"/>
          <p:cNvSpPr>
            <a:spLocks noChangeShapeType="1"/>
          </p:cNvSpPr>
          <p:nvPr/>
        </p:nvSpPr>
        <p:spPr bwMode="gray">
          <a:xfrm flipH="1">
            <a:off x="666750" y="4497388"/>
            <a:ext cx="1143000" cy="331787"/>
          </a:xfrm>
          <a:prstGeom prst="line">
            <a:avLst/>
          </a:prstGeom>
          <a:noFill/>
          <a:ln w="9525">
            <a:solidFill>
              <a:srgbClr val="F8F8F8">
                <a:alpha val="10001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pPr algn="r" rtl="1"/>
            <a:endParaRPr lang="ar-KW">
              <a:solidFill>
                <a:srgbClr val="080808"/>
              </a:solidFill>
            </a:endParaRPr>
          </a:p>
        </p:txBody>
      </p:sp>
      <p:sp>
        <p:nvSpPr>
          <p:cNvPr id="30737" name="Line 17"/>
          <p:cNvSpPr>
            <a:spLocks noChangeShapeType="1"/>
          </p:cNvSpPr>
          <p:nvPr/>
        </p:nvSpPr>
        <p:spPr bwMode="gray">
          <a:xfrm>
            <a:off x="7362825" y="4492625"/>
            <a:ext cx="1103313" cy="331788"/>
          </a:xfrm>
          <a:prstGeom prst="line">
            <a:avLst/>
          </a:prstGeom>
          <a:noFill/>
          <a:ln w="9525">
            <a:solidFill>
              <a:srgbClr val="F8F8F8">
                <a:alpha val="10001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pPr algn="r" rtl="1"/>
            <a:endParaRPr lang="ar-KW">
              <a:solidFill>
                <a:srgbClr val="080808"/>
              </a:solidFill>
            </a:endParaRPr>
          </a:p>
        </p:txBody>
      </p:sp>
      <p:sp>
        <p:nvSpPr>
          <p:cNvPr id="30738" name="Line 18"/>
          <p:cNvSpPr>
            <a:spLocks noChangeShapeType="1"/>
          </p:cNvSpPr>
          <p:nvPr/>
        </p:nvSpPr>
        <p:spPr bwMode="gray">
          <a:xfrm>
            <a:off x="4575175" y="3051175"/>
            <a:ext cx="0" cy="825500"/>
          </a:xfrm>
          <a:prstGeom prst="line">
            <a:avLst/>
          </a:prstGeom>
          <a:noFill/>
          <a:ln w="9525">
            <a:solidFill>
              <a:srgbClr val="F8F8F8">
                <a:alpha val="30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pPr algn="r" rtl="1"/>
            <a:endParaRPr lang="ar-KW">
              <a:solidFill>
                <a:srgbClr val="080808"/>
              </a:solidFill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219200" y="1709738"/>
            <a:ext cx="1295400" cy="1371600"/>
            <a:chOff x="192" y="1917"/>
            <a:chExt cx="1042" cy="1102"/>
          </a:xfrm>
        </p:grpSpPr>
        <p:grpSp>
          <p:nvGrpSpPr>
            <p:cNvPr id="3" name="Group 20"/>
            <p:cNvGrpSpPr>
              <a:grpSpLocks/>
            </p:cNvGrpSpPr>
            <p:nvPr/>
          </p:nvGrpSpPr>
          <p:grpSpPr bwMode="auto">
            <a:xfrm>
              <a:off x="192" y="1917"/>
              <a:ext cx="1042" cy="1102"/>
              <a:chOff x="192" y="1917"/>
              <a:chExt cx="1042" cy="1102"/>
            </a:xfrm>
          </p:grpSpPr>
          <p:pic>
            <p:nvPicPr>
              <p:cNvPr id="30741" name="Picture 21" descr="light_shadow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</p:spPr>
          </p:pic>
          <p:pic>
            <p:nvPicPr>
              <p:cNvPr id="30742" name="Picture 22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</p:spPr>
          </p:pic>
          <p:sp>
            <p:nvSpPr>
              <p:cNvPr id="30743" name="Oval 23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rgbClr val="FCA96A">
                      <a:gamma/>
                      <a:shade val="46275"/>
                      <a:invGamma/>
                      <a:alpha val="89999"/>
                    </a:srgbClr>
                  </a:gs>
                  <a:gs pos="50000">
                    <a:srgbClr val="FCA96A">
                      <a:alpha val="55000"/>
                    </a:srgbClr>
                  </a:gs>
                  <a:gs pos="100000">
                    <a:srgbClr val="FCA96A">
                      <a:gamma/>
                      <a:shade val="46275"/>
                      <a:invGamma/>
                      <a:alpha val="89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 rtl="1"/>
                <a:endParaRPr lang="ar-KW">
                  <a:solidFill>
                    <a:srgbClr val="080808"/>
                  </a:solidFill>
                </a:endParaRPr>
              </a:p>
            </p:txBody>
          </p:sp>
        </p:grpSp>
        <p:pic>
          <p:nvPicPr>
            <p:cNvPr id="30744" name="Picture 24" descr="Picture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296" y="1927"/>
              <a:ext cx="823" cy="360"/>
            </a:xfrm>
            <a:prstGeom prst="rect">
              <a:avLst/>
            </a:prstGeom>
            <a:noFill/>
          </p:spPr>
        </p:pic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6545262" y="1524000"/>
            <a:ext cx="1531937" cy="1557338"/>
            <a:chOff x="192" y="1917"/>
            <a:chExt cx="1042" cy="1102"/>
          </a:xfrm>
        </p:grpSpPr>
        <p:grpSp>
          <p:nvGrpSpPr>
            <p:cNvPr id="5" name="Group 26"/>
            <p:cNvGrpSpPr>
              <a:grpSpLocks/>
            </p:cNvGrpSpPr>
            <p:nvPr/>
          </p:nvGrpSpPr>
          <p:grpSpPr bwMode="auto">
            <a:xfrm>
              <a:off x="192" y="1917"/>
              <a:ext cx="1042" cy="1102"/>
              <a:chOff x="192" y="1917"/>
              <a:chExt cx="1042" cy="1102"/>
            </a:xfrm>
          </p:grpSpPr>
          <p:pic>
            <p:nvPicPr>
              <p:cNvPr id="30747" name="Picture 27" descr="light_shadow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</p:spPr>
          </p:pic>
          <p:pic>
            <p:nvPicPr>
              <p:cNvPr id="30748" name="Picture 28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</p:spPr>
          </p:pic>
          <p:sp>
            <p:nvSpPr>
              <p:cNvPr id="30749" name="Oval 29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rgbClr val="FCA96A">
                      <a:gamma/>
                      <a:shade val="46275"/>
                      <a:invGamma/>
                      <a:alpha val="89999"/>
                    </a:srgbClr>
                  </a:gs>
                  <a:gs pos="50000">
                    <a:srgbClr val="FCA96A">
                      <a:alpha val="55000"/>
                    </a:srgbClr>
                  </a:gs>
                  <a:gs pos="100000">
                    <a:srgbClr val="FCA96A">
                      <a:gamma/>
                      <a:shade val="46275"/>
                      <a:invGamma/>
                      <a:alpha val="89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 rtl="1"/>
                <a:endParaRPr lang="ar-KW">
                  <a:solidFill>
                    <a:srgbClr val="080808"/>
                  </a:solidFill>
                </a:endParaRPr>
              </a:p>
            </p:txBody>
          </p:sp>
        </p:grpSp>
        <p:pic>
          <p:nvPicPr>
            <p:cNvPr id="30750" name="Picture 30" descr="Picture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296" y="1927"/>
              <a:ext cx="823" cy="360"/>
            </a:xfrm>
            <a:prstGeom prst="rect">
              <a:avLst/>
            </a:prstGeom>
            <a:noFill/>
          </p:spPr>
        </p:pic>
      </p:grpSp>
      <p:sp>
        <p:nvSpPr>
          <p:cNvPr id="30751" name="Rectangle 31"/>
          <p:cNvSpPr>
            <a:spLocks noChangeArrowheads="1"/>
          </p:cNvSpPr>
          <p:nvPr/>
        </p:nvSpPr>
        <p:spPr bwMode="gray">
          <a:xfrm>
            <a:off x="1454939" y="2052594"/>
            <a:ext cx="7809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1">
              <a:buClr>
                <a:srgbClr val="FF0066"/>
              </a:buClr>
              <a:buSzPct val="75000"/>
              <a:buFont typeface="Arial" pitchFamily="34" charset="0"/>
              <a:buNone/>
            </a:pPr>
            <a:r>
              <a:rPr lang="ar-OM" sz="2800" b="1" dirty="0" smtClean="0">
                <a:solidFill>
                  <a:srgbClr val="080808"/>
                </a:solidFill>
              </a:rPr>
              <a:t>فراير</a:t>
            </a:r>
            <a:endParaRPr lang="en-US" sz="2800" b="1" dirty="0">
              <a:solidFill>
                <a:srgbClr val="080808"/>
              </a:solidFill>
            </a:endParaRPr>
          </a:p>
        </p:txBody>
      </p:sp>
      <p:sp>
        <p:nvSpPr>
          <p:cNvPr id="30752" name="Rectangle 32"/>
          <p:cNvSpPr>
            <a:spLocks noChangeArrowheads="1"/>
          </p:cNvSpPr>
          <p:nvPr/>
        </p:nvSpPr>
        <p:spPr bwMode="gray">
          <a:xfrm>
            <a:off x="6395217" y="2130425"/>
            <a:ext cx="16716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>
              <a:buClr>
                <a:srgbClr val="FF0066"/>
              </a:buClr>
              <a:buSzPct val="75000"/>
              <a:buFont typeface="Arial" pitchFamily="34" charset="0"/>
              <a:buNone/>
            </a:pPr>
            <a:r>
              <a:rPr lang="ar-OM" sz="2000" b="1" dirty="0" smtClean="0">
                <a:solidFill>
                  <a:srgbClr val="080808"/>
                </a:solidFill>
              </a:rPr>
              <a:t>الرؤوس المرقمة</a:t>
            </a:r>
            <a:endParaRPr lang="en-US" sz="2000" b="1" dirty="0">
              <a:solidFill>
                <a:srgbClr val="080808"/>
              </a:solidFill>
            </a:endParaRPr>
          </a:p>
        </p:txBody>
      </p: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2743200" y="1865313"/>
            <a:ext cx="1654175" cy="1749425"/>
            <a:chOff x="192" y="1917"/>
            <a:chExt cx="1042" cy="1102"/>
          </a:xfrm>
        </p:grpSpPr>
        <p:grpSp>
          <p:nvGrpSpPr>
            <p:cNvPr id="7" name="Group 34"/>
            <p:cNvGrpSpPr>
              <a:grpSpLocks/>
            </p:cNvGrpSpPr>
            <p:nvPr/>
          </p:nvGrpSpPr>
          <p:grpSpPr bwMode="auto">
            <a:xfrm>
              <a:off x="192" y="1917"/>
              <a:ext cx="1042" cy="1102"/>
              <a:chOff x="192" y="1917"/>
              <a:chExt cx="1042" cy="1102"/>
            </a:xfrm>
          </p:grpSpPr>
          <p:pic>
            <p:nvPicPr>
              <p:cNvPr id="30755" name="Picture 35" descr="light_shadow"/>
              <p:cNvPicPr>
                <a:picLocks noChangeAspect="1" noChangeArrowheads="1"/>
              </p:cNvPicPr>
              <p:nvPr/>
            </p:nvPicPr>
            <p:blipFill>
              <a:blip r:embed="rId5" cstate="print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</p:spPr>
          </p:pic>
          <p:pic>
            <p:nvPicPr>
              <p:cNvPr id="30756" name="Picture 36" descr="circuler_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</p:spPr>
          </p:pic>
          <p:sp>
            <p:nvSpPr>
              <p:cNvPr id="30757" name="Oval 37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rgbClr val="6FF775">
                      <a:gamma/>
                      <a:shade val="46275"/>
                      <a:invGamma/>
                      <a:alpha val="89999"/>
                    </a:srgbClr>
                  </a:gs>
                  <a:gs pos="50000">
                    <a:srgbClr val="6FF775">
                      <a:alpha val="55000"/>
                    </a:srgbClr>
                  </a:gs>
                  <a:gs pos="100000">
                    <a:srgbClr val="6FF775">
                      <a:gamma/>
                      <a:shade val="46275"/>
                      <a:invGamma/>
                      <a:alpha val="89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 rtl="1"/>
                <a:endParaRPr lang="ar-KW">
                  <a:solidFill>
                    <a:srgbClr val="080808"/>
                  </a:solidFill>
                </a:endParaRPr>
              </a:p>
            </p:txBody>
          </p:sp>
        </p:grpSp>
        <p:pic>
          <p:nvPicPr>
            <p:cNvPr id="30758" name="Picture 38" descr="Picture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296" y="1927"/>
              <a:ext cx="823" cy="360"/>
            </a:xfrm>
            <a:prstGeom prst="rect">
              <a:avLst/>
            </a:prstGeom>
            <a:noFill/>
          </p:spPr>
        </p:pic>
      </p:grpSp>
      <p:grpSp>
        <p:nvGrpSpPr>
          <p:cNvPr id="8" name="Group 39"/>
          <p:cNvGrpSpPr>
            <a:grpSpLocks/>
          </p:cNvGrpSpPr>
          <p:nvPr/>
        </p:nvGrpSpPr>
        <p:grpSpPr bwMode="auto">
          <a:xfrm>
            <a:off x="4638675" y="1865313"/>
            <a:ext cx="1654175" cy="1749425"/>
            <a:chOff x="192" y="1917"/>
            <a:chExt cx="1042" cy="1102"/>
          </a:xfrm>
        </p:grpSpPr>
        <p:grpSp>
          <p:nvGrpSpPr>
            <p:cNvPr id="9" name="Group 40"/>
            <p:cNvGrpSpPr>
              <a:grpSpLocks/>
            </p:cNvGrpSpPr>
            <p:nvPr/>
          </p:nvGrpSpPr>
          <p:grpSpPr bwMode="auto">
            <a:xfrm>
              <a:off x="192" y="1917"/>
              <a:ext cx="1042" cy="1102"/>
              <a:chOff x="192" y="1917"/>
              <a:chExt cx="1042" cy="1102"/>
            </a:xfrm>
          </p:grpSpPr>
          <p:pic>
            <p:nvPicPr>
              <p:cNvPr id="30761" name="Picture 41" descr="light_shadow"/>
              <p:cNvPicPr>
                <a:picLocks noChangeAspect="1" noChangeArrowheads="1"/>
              </p:cNvPicPr>
              <p:nvPr/>
            </p:nvPicPr>
            <p:blipFill>
              <a:blip r:embed="rId5" cstate="print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</p:spPr>
          </p:pic>
          <p:pic>
            <p:nvPicPr>
              <p:cNvPr id="30762" name="Picture 42" descr="circuler_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</p:spPr>
          </p:pic>
          <p:sp>
            <p:nvSpPr>
              <p:cNvPr id="30763" name="Oval 43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rgbClr val="6FF775">
                      <a:gamma/>
                      <a:shade val="46275"/>
                      <a:invGamma/>
                      <a:alpha val="89999"/>
                    </a:srgbClr>
                  </a:gs>
                  <a:gs pos="50000">
                    <a:srgbClr val="6FF775">
                      <a:alpha val="55000"/>
                    </a:srgbClr>
                  </a:gs>
                  <a:gs pos="100000">
                    <a:srgbClr val="6FF775">
                      <a:gamma/>
                      <a:shade val="46275"/>
                      <a:invGamma/>
                      <a:alpha val="89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 rtl="1"/>
                <a:endParaRPr lang="ar-KW">
                  <a:solidFill>
                    <a:srgbClr val="080808"/>
                  </a:solidFill>
                </a:endParaRPr>
              </a:p>
            </p:txBody>
          </p:sp>
        </p:grpSp>
        <p:pic>
          <p:nvPicPr>
            <p:cNvPr id="30764" name="Picture 44" descr="Picture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296" y="1927"/>
              <a:ext cx="823" cy="360"/>
            </a:xfrm>
            <a:prstGeom prst="rect">
              <a:avLst/>
            </a:prstGeom>
            <a:noFill/>
          </p:spPr>
        </p:pic>
      </p:grpSp>
      <p:sp>
        <p:nvSpPr>
          <p:cNvPr id="30765" name="Rectangle 45"/>
          <p:cNvSpPr>
            <a:spLocks noChangeArrowheads="1"/>
          </p:cNvSpPr>
          <p:nvPr/>
        </p:nvSpPr>
        <p:spPr bwMode="gray">
          <a:xfrm>
            <a:off x="2852738" y="2325184"/>
            <a:ext cx="13620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>
              <a:buClr>
                <a:srgbClr val="FF0066"/>
              </a:buClr>
              <a:buSzPct val="75000"/>
              <a:buFont typeface="Arial" pitchFamily="34" charset="0"/>
              <a:buNone/>
            </a:pPr>
            <a:r>
              <a:rPr lang="ar-OM" sz="2000" b="1" dirty="0" smtClean="0">
                <a:solidFill>
                  <a:srgbClr val="080808"/>
                </a:solidFill>
              </a:rPr>
              <a:t>فحص الأقران</a:t>
            </a:r>
            <a:endParaRPr lang="en-US" sz="2000" b="1" dirty="0">
              <a:solidFill>
                <a:srgbClr val="080808"/>
              </a:solidFill>
            </a:endParaRPr>
          </a:p>
        </p:txBody>
      </p:sp>
      <p:sp>
        <p:nvSpPr>
          <p:cNvPr id="30766" name="Rectangle 46"/>
          <p:cNvSpPr>
            <a:spLocks noChangeArrowheads="1"/>
          </p:cNvSpPr>
          <p:nvPr/>
        </p:nvSpPr>
        <p:spPr bwMode="gray">
          <a:xfrm>
            <a:off x="4627159" y="2470150"/>
            <a:ext cx="14863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1">
              <a:buClr>
                <a:srgbClr val="FF0066"/>
              </a:buClr>
              <a:buSzPct val="75000"/>
              <a:buFont typeface="Arial" pitchFamily="34" charset="0"/>
              <a:buNone/>
            </a:pPr>
            <a:r>
              <a:rPr lang="ar-OM" sz="2000" b="1" dirty="0" smtClean="0">
                <a:solidFill>
                  <a:srgbClr val="080808"/>
                </a:solidFill>
              </a:rPr>
              <a:t>الكرسي الساخن</a:t>
            </a:r>
            <a:endParaRPr lang="en-US" sz="2000" b="1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23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80" b="996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46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 rot="10082854">
            <a:off x="6127750" y="2644775"/>
            <a:ext cx="1196975" cy="303213"/>
            <a:chOff x="2598" y="1026"/>
            <a:chExt cx="957" cy="242"/>
          </a:xfrm>
        </p:grpSpPr>
        <p:grpSp>
          <p:nvGrpSpPr>
            <p:cNvPr id="3" name="Group 13"/>
            <p:cNvGrpSpPr>
              <a:grpSpLocks/>
            </p:cNvGrpSpPr>
            <p:nvPr/>
          </p:nvGrpSpPr>
          <p:grpSpPr bwMode="auto">
            <a:xfrm rot="-9970459" flipH="1" flipV="1">
              <a:off x="2598" y="1026"/>
              <a:ext cx="957" cy="242"/>
              <a:chOff x="2532" y="1051"/>
              <a:chExt cx="893" cy="246"/>
            </a:xfrm>
          </p:grpSpPr>
          <p:grpSp>
            <p:nvGrpSpPr>
              <p:cNvPr id="4" name="Group 14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0255" name="AutoShape 15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rtl="1"/>
                  <a:endParaRPr lang="ar-KW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256" name="AutoShape 16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rtl="1"/>
                  <a:endParaRPr lang="ar-KW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257" name="AutoShape 17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rtl="1"/>
                  <a:endParaRPr lang="ar-KW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258" name="AutoShape 18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rtl="1"/>
                  <a:endParaRPr lang="ar-KW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5" name="Group 19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0260" name="AutoShape 20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rtl="1"/>
                  <a:endParaRPr lang="ar-KW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261" name="AutoShape 21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rtl="1"/>
                  <a:endParaRPr lang="ar-KW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262" name="AutoShape 22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rtl="1"/>
                  <a:endParaRPr lang="ar-KW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263" name="AutoShape 23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rtl="1"/>
                  <a:endParaRPr lang="ar-KW">
                    <a:solidFill>
                      <a:srgbClr val="FFFFFF"/>
                    </a:solidFill>
                  </a:endParaRPr>
                </a:p>
              </p:txBody>
            </p:sp>
          </p:grpSp>
        </p:grpSp>
        <p:grpSp>
          <p:nvGrpSpPr>
            <p:cNvPr id="6" name="Group 24"/>
            <p:cNvGrpSpPr>
              <a:grpSpLocks/>
            </p:cNvGrpSpPr>
            <p:nvPr/>
          </p:nvGrpSpPr>
          <p:grpSpPr bwMode="auto">
            <a:xfrm rot="-9970459" flipH="1" flipV="1">
              <a:off x="2688" y="1056"/>
              <a:ext cx="784" cy="198"/>
              <a:chOff x="2532" y="1051"/>
              <a:chExt cx="893" cy="246"/>
            </a:xfrm>
          </p:grpSpPr>
          <p:grpSp>
            <p:nvGrpSpPr>
              <p:cNvPr id="7" name="Group 25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0266" name="AutoShape 26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rtl="1"/>
                  <a:endParaRPr lang="ar-KW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267" name="AutoShape 27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rtl="1"/>
                  <a:endParaRPr lang="ar-KW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268" name="AutoShape 28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rtl="1"/>
                  <a:endParaRPr lang="ar-KW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269" name="AutoShape 29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rtl="1"/>
                  <a:endParaRPr lang="ar-KW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8" name="Group 30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0271" name="AutoShape 31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rtl="1"/>
                  <a:endParaRPr lang="ar-KW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272" name="AutoShape 32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rtl="1"/>
                  <a:endParaRPr lang="ar-KW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273" name="AutoShape 33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rtl="1"/>
                  <a:endParaRPr lang="ar-KW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274" name="AutoShape 34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rtl="1"/>
                  <a:endParaRPr lang="ar-KW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grpSp>
        <p:nvGrpSpPr>
          <p:cNvPr id="9" name="Group 35"/>
          <p:cNvGrpSpPr>
            <a:grpSpLocks/>
          </p:cNvGrpSpPr>
          <p:nvPr/>
        </p:nvGrpSpPr>
        <p:grpSpPr bwMode="auto">
          <a:xfrm rot="10082854">
            <a:off x="5032375" y="4465638"/>
            <a:ext cx="1198563" cy="303212"/>
            <a:chOff x="2598" y="1026"/>
            <a:chExt cx="957" cy="242"/>
          </a:xfrm>
        </p:grpSpPr>
        <p:grpSp>
          <p:nvGrpSpPr>
            <p:cNvPr id="10" name="Group 36"/>
            <p:cNvGrpSpPr>
              <a:grpSpLocks/>
            </p:cNvGrpSpPr>
            <p:nvPr/>
          </p:nvGrpSpPr>
          <p:grpSpPr bwMode="auto">
            <a:xfrm rot="-9970459" flipH="1" flipV="1">
              <a:off x="2598" y="1026"/>
              <a:ext cx="957" cy="242"/>
              <a:chOff x="2532" y="1051"/>
              <a:chExt cx="893" cy="246"/>
            </a:xfrm>
          </p:grpSpPr>
          <p:grpSp>
            <p:nvGrpSpPr>
              <p:cNvPr id="11" name="Group 37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0278" name="AutoShape 38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rtl="1"/>
                  <a:endParaRPr lang="ar-KW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279" name="AutoShape 39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rtl="1"/>
                  <a:endParaRPr lang="ar-KW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280" name="AutoShape 40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rtl="1"/>
                  <a:endParaRPr lang="ar-KW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281" name="AutoShape 41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rtl="1"/>
                  <a:endParaRPr lang="ar-KW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2" name="Group 42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0283" name="AutoShape 43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rtl="1"/>
                  <a:endParaRPr lang="ar-KW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284" name="AutoShape 44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rtl="1"/>
                  <a:endParaRPr lang="ar-KW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285" name="AutoShape 45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rtl="1"/>
                  <a:endParaRPr lang="ar-KW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286" name="AutoShape 46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rtl="1"/>
                  <a:endParaRPr lang="ar-KW">
                    <a:solidFill>
                      <a:srgbClr val="FFFFFF"/>
                    </a:solidFill>
                  </a:endParaRPr>
                </a:p>
              </p:txBody>
            </p:sp>
          </p:grpSp>
        </p:grpSp>
        <p:grpSp>
          <p:nvGrpSpPr>
            <p:cNvPr id="13" name="Group 47"/>
            <p:cNvGrpSpPr>
              <a:grpSpLocks/>
            </p:cNvGrpSpPr>
            <p:nvPr/>
          </p:nvGrpSpPr>
          <p:grpSpPr bwMode="auto">
            <a:xfrm rot="-9970459" flipH="1" flipV="1">
              <a:off x="2688" y="1056"/>
              <a:ext cx="784" cy="198"/>
              <a:chOff x="2532" y="1051"/>
              <a:chExt cx="893" cy="246"/>
            </a:xfrm>
          </p:grpSpPr>
          <p:grpSp>
            <p:nvGrpSpPr>
              <p:cNvPr id="14" name="Group 48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0289" name="AutoShape 49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rtl="1"/>
                  <a:endParaRPr lang="ar-KW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290" name="AutoShape 50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rtl="1"/>
                  <a:endParaRPr lang="ar-KW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291" name="AutoShape 51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rtl="1"/>
                  <a:endParaRPr lang="ar-KW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292" name="AutoShape 52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rtl="1"/>
                  <a:endParaRPr lang="ar-KW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5" name="Group 53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0294" name="AutoShape 54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rtl="1"/>
                  <a:endParaRPr lang="ar-KW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295" name="AutoShape 55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rtl="1"/>
                  <a:endParaRPr lang="ar-KW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296" name="AutoShape 56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rtl="1"/>
                  <a:endParaRPr lang="ar-KW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297" name="AutoShape 57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rtl="1"/>
                  <a:endParaRPr lang="ar-KW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grpSp>
        <p:nvGrpSpPr>
          <p:cNvPr id="16" name="Group 58"/>
          <p:cNvGrpSpPr>
            <a:grpSpLocks/>
          </p:cNvGrpSpPr>
          <p:nvPr/>
        </p:nvGrpSpPr>
        <p:grpSpPr bwMode="auto">
          <a:xfrm rot="10082854">
            <a:off x="7407275" y="4464050"/>
            <a:ext cx="1196975" cy="303213"/>
            <a:chOff x="2598" y="1026"/>
            <a:chExt cx="957" cy="242"/>
          </a:xfrm>
        </p:grpSpPr>
        <p:grpSp>
          <p:nvGrpSpPr>
            <p:cNvPr id="17" name="Group 59"/>
            <p:cNvGrpSpPr>
              <a:grpSpLocks/>
            </p:cNvGrpSpPr>
            <p:nvPr/>
          </p:nvGrpSpPr>
          <p:grpSpPr bwMode="auto">
            <a:xfrm rot="-9970459" flipH="1" flipV="1">
              <a:off x="2598" y="1026"/>
              <a:ext cx="957" cy="242"/>
              <a:chOff x="2532" y="1051"/>
              <a:chExt cx="893" cy="246"/>
            </a:xfrm>
          </p:grpSpPr>
          <p:grpSp>
            <p:nvGrpSpPr>
              <p:cNvPr id="18" name="Group 60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0301" name="AutoShape 61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rtl="1"/>
                  <a:endParaRPr lang="ar-KW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302" name="AutoShape 62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rtl="1"/>
                  <a:endParaRPr lang="ar-KW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303" name="AutoShape 63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rtl="1"/>
                  <a:endParaRPr lang="ar-KW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304" name="AutoShape 64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rtl="1"/>
                  <a:endParaRPr lang="ar-KW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9" name="Group 65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0306" name="AutoShape 66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rtl="1"/>
                  <a:endParaRPr lang="ar-KW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307" name="AutoShape 67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rtl="1"/>
                  <a:endParaRPr lang="ar-KW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308" name="AutoShape 68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rtl="1"/>
                  <a:endParaRPr lang="ar-KW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309" name="AutoShape 69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rtl="1"/>
                  <a:endParaRPr lang="ar-KW">
                    <a:solidFill>
                      <a:srgbClr val="FFFFFF"/>
                    </a:solidFill>
                  </a:endParaRPr>
                </a:p>
              </p:txBody>
            </p:sp>
          </p:grpSp>
        </p:grpSp>
        <p:grpSp>
          <p:nvGrpSpPr>
            <p:cNvPr id="20" name="Group 70"/>
            <p:cNvGrpSpPr>
              <a:grpSpLocks/>
            </p:cNvGrpSpPr>
            <p:nvPr/>
          </p:nvGrpSpPr>
          <p:grpSpPr bwMode="auto">
            <a:xfrm rot="-9970459" flipH="1" flipV="1">
              <a:off x="2688" y="1056"/>
              <a:ext cx="784" cy="198"/>
              <a:chOff x="2532" y="1051"/>
              <a:chExt cx="893" cy="246"/>
            </a:xfrm>
          </p:grpSpPr>
          <p:grpSp>
            <p:nvGrpSpPr>
              <p:cNvPr id="21" name="Group 71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0312" name="AutoShape 72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rtl="1"/>
                  <a:endParaRPr lang="ar-KW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313" name="AutoShape 73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rtl="1"/>
                  <a:endParaRPr lang="ar-KW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314" name="AutoShape 74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rtl="1"/>
                  <a:endParaRPr lang="ar-KW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315" name="AutoShape 75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rtl="1"/>
                  <a:endParaRPr lang="ar-KW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22" name="Group 76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0317" name="AutoShape 77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rtl="1"/>
                  <a:endParaRPr lang="ar-KW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318" name="AutoShape 78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rtl="1"/>
                  <a:endParaRPr lang="ar-KW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319" name="AutoShape 79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rtl="1"/>
                  <a:endParaRPr lang="ar-KW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320" name="AutoShape 80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rtl="1"/>
                  <a:endParaRPr lang="ar-KW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grpSp>
        <p:nvGrpSpPr>
          <p:cNvPr id="23" name="Group 81"/>
          <p:cNvGrpSpPr>
            <a:grpSpLocks/>
          </p:cNvGrpSpPr>
          <p:nvPr/>
        </p:nvGrpSpPr>
        <p:grpSpPr bwMode="auto">
          <a:xfrm>
            <a:off x="6675438" y="1809750"/>
            <a:ext cx="1196975" cy="303213"/>
            <a:chOff x="2598" y="1026"/>
            <a:chExt cx="957" cy="242"/>
          </a:xfrm>
        </p:grpSpPr>
        <p:grpSp>
          <p:nvGrpSpPr>
            <p:cNvPr id="24" name="Group 82"/>
            <p:cNvGrpSpPr>
              <a:grpSpLocks/>
            </p:cNvGrpSpPr>
            <p:nvPr/>
          </p:nvGrpSpPr>
          <p:grpSpPr bwMode="auto">
            <a:xfrm rot="-9970459" flipH="1" flipV="1">
              <a:off x="2598" y="1026"/>
              <a:ext cx="957" cy="242"/>
              <a:chOff x="2532" y="1051"/>
              <a:chExt cx="893" cy="246"/>
            </a:xfrm>
          </p:grpSpPr>
          <p:grpSp>
            <p:nvGrpSpPr>
              <p:cNvPr id="25" name="Group 83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0324" name="AutoShape 84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rtl="1"/>
                  <a:endParaRPr lang="ar-KW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325" name="AutoShape 85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rtl="1"/>
                  <a:endParaRPr lang="ar-KW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326" name="AutoShape 86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rtl="1"/>
                  <a:endParaRPr lang="ar-KW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327" name="AutoShape 87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rtl="1"/>
                  <a:endParaRPr lang="ar-KW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26" name="Group 88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0329" name="AutoShape 89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rtl="1"/>
                  <a:endParaRPr lang="ar-KW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330" name="AutoShape 90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rtl="1"/>
                  <a:endParaRPr lang="ar-KW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331" name="AutoShape 91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rtl="1"/>
                  <a:endParaRPr lang="ar-KW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332" name="AutoShape 92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rtl="1"/>
                  <a:endParaRPr lang="ar-KW">
                    <a:solidFill>
                      <a:srgbClr val="FFFFFF"/>
                    </a:solidFill>
                  </a:endParaRPr>
                </a:p>
              </p:txBody>
            </p:sp>
          </p:grpSp>
        </p:grpSp>
        <p:grpSp>
          <p:nvGrpSpPr>
            <p:cNvPr id="27" name="Group 93"/>
            <p:cNvGrpSpPr>
              <a:grpSpLocks/>
            </p:cNvGrpSpPr>
            <p:nvPr/>
          </p:nvGrpSpPr>
          <p:grpSpPr bwMode="auto">
            <a:xfrm rot="-9970459" flipH="1" flipV="1">
              <a:off x="2688" y="1056"/>
              <a:ext cx="784" cy="198"/>
              <a:chOff x="2532" y="1051"/>
              <a:chExt cx="893" cy="246"/>
            </a:xfrm>
          </p:grpSpPr>
          <p:grpSp>
            <p:nvGrpSpPr>
              <p:cNvPr id="28" name="Group 94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0335" name="AutoShape 95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rtl="1"/>
                  <a:endParaRPr lang="ar-KW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336" name="AutoShape 96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rtl="1"/>
                  <a:endParaRPr lang="ar-KW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337" name="AutoShape 97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rtl="1"/>
                  <a:endParaRPr lang="ar-KW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338" name="AutoShape 98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rtl="1"/>
                  <a:endParaRPr lang="ar-KW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29" name="Group 99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0340" name="AutoShape 100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rtl="1"/>
                  <a:endParaRPr lang="ar-KW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341" name="AutoShape 101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rtl="1"/>
                  <a:endParaRPr lang="ar-KW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342" name="AutoShape 102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rtl="1"/>
                  <a:endParaRPr lang="ar-KW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343" name="AutoShape 103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 rtl="1"/>
                  <a:endParaRPr lang="ar-KW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10369" name="Title 10368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ar-OM" sz="6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استراتيجية الكرسي الساخن</a:t>
            </a:r>
            <a:endParaRPr lang="en-US" sz="60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Users\Almzaia\Pictures\الكرسي الساخن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1" y="4038600"/>
            <a:ext cx="2304073" cy="268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54" b="9043"/>
          <a:stretch/>
        </p:blipFill>
        <p:spPr bwMode="auto">
          <a:xfrm>
            <a:off x="2590800" y="1173501"/>
            <a:ext cx="6555785" cy="4465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107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1" b="8869"/>
          <a:stretch/>
        </p:blipFill>
        <p:spPr bwMode="auto">
          <a:xfrm>
            <a:off x="0" y="0"/>
            <a:ext cx="9220200" cy="6857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70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2" b="921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5" b="7317"/>
          <a:stretch/>
        </p:blipFill>
        <p:spPr bwMode="auto">
          <a:xfrm>
            <a:off x="1" y="13855"/>
            <a:ext cx="9144000" cy="68441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78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445TGp_tech_dark_ani">
  <a:themeElements>
    <a:clrScheme name="Stream 1">
      <a:dk1>
        <a:srgbClr val="000000"/>
      </a:dk1>
      <a:lt1>
        <a:srgbClr val="FFFFFF"/>
      </a:lt1>
      <a:dk2>
        <a:srgbClr val="445E7A"/>
      </a:dk2>
      <a:lt2>
        <a:srgbClr val="DDDDDD"/>
      </a:lt2>
      <a:accent1>
        <a:srgbClr val="417799"/>
      </a:accent1>
      <a:accent2>
        <a:srgbClr val="009999"/>
      </a:accent2>
      <a:accent3>
        <a:srgbClr val="B0B6BE"/>
      </a:accent3>
      <a:accent4>
        <a:srgbClr val="DADADA"/>
      </a:accent4>
      <a:accent5>
        <a:srgbClr val="B0BDCA"/>
      </a:accent5>
      <a:accent6>
        <a:srgbClr val="008A8A"/>
      </a:accent6>
      <a:hlink>
        <a:srgbClr val="C47C40"/>
      </a:hlink>
      <a:folHlink>
        <a:srgbClr val="E25832"/>
      </a:folHlink>
    </a:clrScheme>
    <a:fontScheme name="Stream">
      <a:majorFont>
        <a:latin typeface="Lucida Sans Unicode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000"/>
        </a:dk1>
        <a:lt1>
          <a:srgbClr val="FFFFFF"/>
        </a:lt1>
        <a:dk2>
          <a:srgbClr val="445E7A"/>
        </a:dk2>
        <a:lt2>
          <a:srgbClr val="DDDDDD"/>
        </a:lt2>
        <a:accent1>
          <a:srgbClr val="417799"/>
        </a:accent1>
        <a:accent2>
          <a:srgbClr val="009999"/>
        </a:accent2>
        <a:accent3>
          <a:srgbClr val="B0B6BE"/>
        </a:accent3>
        <a:accent4>
          <a:srgbClr val="DADADA"/>
        </a:accent4>
        <a:accent5>
          <a:srgbClr val="B0BDCA"/>
        </a:accent5>
        <a:accent6>
          <a:srgbClr val="008A8A"/>
        </a:accent6>
        <a:hlink>
          <a:srgbClr val="C47C40"/>
        </a:hlink>
        <a:folHlink>
          <a:srgbClr val="E2583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2A7CD6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CBFE8"/>
        </a:accent5>
        <a:accent6>
          <a:srgbClr val="9879CB"/>
        </a:accent6>
        <a:hlink>
          <a:srgbClr val="25B9E7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000000"/>
        </a:dk1>
        <a:lt1>
          <a:srgbClr val="FFFFFF"/>
        </a:lt1>
        <a:dk2>
          <a:srgbClr val="445E7A"/>
        </a:dk2>
        <a:lt2>
          <a:srgbClr val="DDDDDD"/>
        </a:lt2>
        <a:accent1>
          <a:srgbClr val="3468A6"/>
        </a:accent1>
        <a:accent2>
          <a:srgbClr val="E49D1C"/>
        </a:accent2>
        <a:accent3>
          <a:srgbClr val="B0B6BE"/>
        </a:accent3>
        <a:accent4>
          <a:srgbClr val="DADADA"/>
        </a:accent4>
        <a:accent5>
          <a:srgbClr val="AEB9D0"/>
        </a:accent5>
        <a:accent6>
          <a:srgbClr val="CF8E18"/>
        </a:accent6>
        <a:hlink>
          <a:srgbClr val="4EA5B6"/>
        </a:hlink>
        <a:folHlink>
          <a:srgbClr val="E2583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00TGp_globalcity_light_ani">
  <a:themeElements>
    <a:clrScheme name="Default Design 3">
      <a:dk1>
        <a:srgbClr val="080808"/>
      </a:dk1>
      <a:lt1>
        <a:srgbClr val="FFFFFF"/>
      </a:lt1>
      <a:dk2>
        <a:srgbClr val="A59A55"/>
      </a:dk2>
      <a:lt2>
        <a:srgbClr val="DDDDDD"/>
      </a:lt2>
      <a:accent1>
        <a:srgbClr val="4AB1E4"/>
      </a:accent1>
      <a:accent2>
        <a:srgbClr val="8F038F"/>
      </a:accent2>
      <a:accent3>
        <a:srgbClr val="FFFFFF"/>
      </a:accent3>
      <a:accent4>
        <a:srgbClr val="060606"/>
      </a:accent4>
      <a:accent5>
        <a:srgbClr val="B1D5EF"/>
      </a:accent5>
      <a:accent6>
        <a:srgbClr val="810281"/>
      </a:accent6>
      <a:hlink>
        <a:srgbClr val="F77A1D"/>
      </a:hlink>
      <a:folHlink>
        <a:srgbClr val="5BBE4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5F5F5F"/>
        </a:dk1>
        <a:lt1>
          <a:srgbClr val="FFFFFF"/>
        </a:lt1>
        <a:dk2>
          <a:srgbClr val="C36609"/>
        </a:dk2>
        <a:lt2>
          <a:srgbClr val="DDDDDD"/>
        </a:lt2>
        <a:accent1>
          <a:srgbClr val="D2B94E"/>
        </a:accent1>
        <a:accent2>
          <a:srgbClr val="2395B9"/>
        </a:accent2>
        <a:accent3>
          <a:srgbClr val="FFFFFF"/>
        </a:accent3>
        <a:accent4>
          <a:srgbClr val="505050"/>
        </a:accent4>
        <a:accent5>
          <a:srgbClr val="E5D9B2"/>
        </a:accent5>
        <a:accent6>
          <a:srgbClr val="1F87A7"/>
        </a:accent6>
        <a:hlink>
          <a:srgbClr val="5C984E"/>
        </a:hlink>
        <a:folHlink>
          <a:srgbClr val="B5C7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5F5F5F"/>
        </a:dk1>
        <a:lt1>
          <a:srgbClr val="FFFFFF"/>
        </a:lt1>
        <a:dk2>
          <a:srgbClr val="9FC591"/>
        </a:dk2>
        <a:lt2>
          <a:srgbClr val="DDDDDD"/>
        </a:lt2>
        <a:accent1>
          <a:srgbClr val="7B82B7"/>
        </a:accent1>
        <a:accent2>
          <a:srgbClr val="8D337C"/>
        </a:accent2>
        <a:accent3>
          <a:srgbClr val="FFFFFF"/>
        </a:accent3>
        <a:accent4>
          <a:srgbClr val="505050"/>
        </a:accent4>
        <a:accent5>
          <a:srgbClr val="BFC1D8"/>
        </a:accent5>
        <a:accent6>
          <a:srgbClr val="7F2D70"/>
        </a:accent6>
        <a:hlink>
          <a:srgbClr val="CC87E1"/>
        </a:hlink>
        <a:folHlink>
          <a:srgbClr val="76C5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80808"/>
        </a:dk1>
        <a:lt1>
          <a:srgbClr val="FFFFFF"/>
        </a:lt1>
        <a:dk2>
          <a:srgbClr val="A59A55"/>
        </a:dk2>
        <a:lt2>
          <a:srgbClr val="DDDDDD"/>
        </a:lt2>
        <a:accent1>
          <a:srgbClr val="4AB1E4"/>
        </a:accent1>
        <a:accent2>
          <a:srgbClr val="8F038F"/>
        </a:accent2>
        <a:accent3>
          <a:srgbClr val="FFFFFF"/>
        </a:accent3>
        <a:accent4>
          <a:srgbClr val="060606"/>
        </a:accent4>
        <a:accent5>
          <a:srgbClr val="B1D5EF"/>
        </a:accent5>
        <a:accent6>
          <a:srgbClr val="810281"/>
        </a:accent6>
        <a:hlink>
          <a:srgbClr val="F77A1D"/>
        </a:hlink>
        <a:folHlink>
          <a:srgbClr val="5BBE4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98TGp_Business_dark_ani">
  <a:themeElements>
    <a:clrScheme name="Default Design 1">
      <a:dk1>
        <a:srgbClr val="000000"/>
      </a:dk1>
      <a:lt1>
        <a:srgbClr val="FFFFFF"/>
      </a:lt1>
      <a:dk2>
        <a:srgbClr val="019EAF"/>
      </a:dk2>
      <a:lt2>
        <a:srgbClr val="E7FFED"/>
      </a:lt2>
      <a:accent1>
        <a:srgbClr val="CE5F0C"/>
      </a:accent1>
      <a:accent2>
        <a:srgbClr val="93A719"/>
      </a:accent2>
      <a:accent3>
        <a:srgbClr val="AACCD4"/>
      </a:accent3>
      <a:accent4>
        <a:srgbClr val="DADADA"/>
      </a:accent4>
      <a:accent5>
        <a:srgbClr val="E3B6AA"/>
      </a:accent5>
      <a:accent6>
        <a:srgbClr val="859716"/>
      </a:accent6>
      <a:hlink>
        <a:srgbClr val="9720A0"/>
      </a:hlink>
      <a:folHlink>
        <a:srgbClr val="1C4598"/>
      </a:folHlink>
    </a:clrScheme>
    <a:fontScheme name="Default Design">
      <a:majorFont>
        <a:latin typeface="Tw Cen M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19EAF"/>
        </a:dk2>
        <a:lt2>
          <a:srgbClr val="E7FFED"/>
        </a:lt2>
        <a:accent1>
          <a:srgbClr val="CE5F0C"/>
        </a:accent1>
        <a:accent2>
          <a:srgbClr val="93A719"/>
        </a:accent2>
        <a:accent3>
          <a:srgbClr val="AACCD4"/>
        </a:accent3>
        <a:accent4>
          <a:srgbClr val="DADADA"/>
        </a:accent4>
        <a:accent5>
          <a:srgbClr val="E3B6AA"/>
        </a:accent5>
        <a:accent6>
          <a:srgbClr val="859716"/>
        </a:accent6>
        <a:hlink>
          <a:srgbClr val="9720A0"/>
        </a:hlink>
        <a:folHlink>
          <a:srgbClr val="1C459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15559B"/>
        </a:dk2>
        <a:lt2>
          <a:srgbClr val="E7F9FF"/>
        </a:lt2>
        <a:accent1>
          <a:srgbClr val="1A98C0"/>
        </a:accent1>
        <a:accent2>
          <a:srgbClr val="B46C0C"/>
        </a:accent2>
        <a:accent3>
          <a:srgbClr val="AAB4CB"/>
        </a:accent3>
        <a:accent4>
          <a:srgbClr val="DADADA"/>
        </a:accent4>
        <a:accent5>
          <a:srgbClr val="ABCADC"/>
        </a:accent5>
        <a:accent6>
          <a:srgbClr val="A3610A"/>
        </a:accent6>
        <a:hlink>
          <a:srgbClr val="BCB808"/>
        </a:hlink>
        <a:folHlink>
          <a:srgbClr val="169E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8E7A00"/>
        </a:dk2>
        <a:lt2>
          <a:srgbClr val="FFF2E7"/>
        </a:lt2>
        <a:accent1>
          <a:srgbClr val="5AB02A"/>
        </a:accent1>
        <a:accent2>
          <a:srgbClr val="0D97B3"/>
        </a:accent2>
        <a:accent3>
          <a:srgbClr val="C6BEAA"/>
        </a:accent3>
        <a:accent4>
          <a:srgbClr val="DADADA"/>
        </a:accent4>
        <a:accent5>
          <a:srgbClr val="B5D4AC"/>
        </a:accent5>
        <a:accent6>
          <a:srgbClr val="0B88A2"/>
        </a:accent6>
        <a:hlink>
          <a:srgbClr val="C85E2E"/>
        </a:hlink>
        <a:folHlink>
          <a:srgbClr val="755FD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50</Words>
  <Application>Microsoft Office PowerPoint</Application>
  <PresentationFormat>On-screen Show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Office Theme</vt:lpstr>
      <vt:lpstr>1_445TGp_tech_dark_ani</vt:lpstr>
      <vt:lpstr>400TGp_globalcity_light_ani</vt:lpstr>
      <vt:lpstr>598TGp_Business_dark_ani</vt:lpstr>
      <vt:lpstr>PowerPoint Presentation</vt:lpstr>
      <vt:lpstr>PowerPoint Presentation</vt:lpstr>
      <vt:lpstr>أمثلة على أساليب حديثة في التدريس</vt:lpstr>
      <vt:lpstr>PowerPoint Presentation</vt:lpstr>
      <vt:lpstr>استراتيجية الكرسي الساخن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Almzaia</dc:creator>
  <cp:lastModifiedBy>FUJITSU</cp:lastModifiedBy>
  <cp:revision>12</cp:revision>
  <dcterms:created xsi:type="dcterms:W3CDTF">2015-03-31T07:48:45Z</dcterms:created>
  <dcterms:modified xsi:type="dcterms:W3CDTF">2015-05-12T18:26:02Z</dcterms:modified>
</cp:coreProperties>
</file>