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9FBDBD-F070-4D31-9831-4800EF3F96DE}" type="datetimeFigureOut">
              <a:rPr lang="en-US" smtClean="0"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FD8DCB-F98F-4A5A-9764-F0995F1FF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1556792"/>
            <a:ext cx="6912768" cy="43924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 / MOHANNAD AMER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BY/ SALIM AMER SAID ALSHIDHANI</a:t>
            </a:r>
          </a:p>
          <a:p>
            <a:pPr algn="ctr"/>
            <a:r>
              <a:rPr lang="en-US" smtClean="0"/>
              <a:t>141045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9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467600" cy="1296144"/>
          </a:xfrm>
        </p:spPr>
        <p:txBody>
          <a:bodyPr>
            <a:noAutofit/>
          </a:bodyPr>
          <a:lstStyle/>
          <a:p>
            <a:pPr algn="ctr" rtl="1"/>
            <a:r>
              <a:rPr lang="ar-OM" sz="9600" dirty="0" smtClean="0">
                <a:solidFill>
                  <a:srgbClr val="0039AC"/>
                </a:solidFill>
              </a:rPr>
              <a:t>الذكاء</a:t>
            </a:r>
            <a:r>
              <a:rPr lang="ar-OM" sz="9600" dirty="0">
                <a:solidFill>
                  <a:srgbClr val="0039AC"/>
                </a:solidFill>
              </a:rPr>
              <a:t> </a:t>
            </a:r>
            <a:r>
              <a:rPr lang="ar-OM" sz="9600" dirty="0" smtClean="0">
                <a:solidFill>
                  <a:srgbClr val="0039AC"/>
                </a:solidFill>
              </a:rPr>
              <a:t>الاجتماعي</a:t>
            </a:r>
            <a:endParaRPr lang="en-US" sz="9600" dirty="0">
              <a:solidFill>
                <a:srgbClr val="0039AC"/>
              </a:solidFill>
            </a:endParaRPr>
          </a:p>
        </p:txBody>
      </p:sp>
      <p:pic>
        <p:nvPicPr>
          <p:cNvPr id="1026" name="Picture 2" descr="G: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112568" cy="382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04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/>
          </a:bodyPr>
          <a:lstStyle/>
          <a:p>
            <a:pPr algn="ctr" rtl="1"/>
            <a:r>
              <a:rPr lang="ar-OM" sz="6600" dirty="0" smtClean="0">
                <a:solidFill>
                  <a:srgbClr val="0039AC"/>
                </a:solidFill>
              </a:rPr>
              <a:t>ما هو؟</a:t>
            </a:r>
            <a:endParaRPr lang="en-US" sz="66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99176" cy="398904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OM" sz="4800" dirty="0" smtClean="0"/>
              <a:t>هو القدرة العقلية التي تمكن الفرد من فهم و إدراك مشاعر الآخرين و حالاتهم المزاجية و احتياجاتهم ثم القدرة على التعبير و التواصل ثم التأثير و القيادة.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05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99898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OM" sz="6000" dirty="0">
                <a:solidFill>
                  <a:srgbClr val="0039AC"/>
                </a:solidFill>
              </a:rPr>
              <a:t>التوظيف</a:t>
            </a:r>
            <a:endParaRPr lang="en-US" sz="60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560840" cy="5616624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FF0000"/>
                </a:solidFill>
              </a:rPr>
              <a:t>أ- المرحلي: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العمل التطوعي الجماعي.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جماعة الإرشاد النفسي بالمدرسة.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الأسر الطلابية.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جماعات النشاط.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الدعوة.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الإذاعة.</a:t>
            </a:r>
          </a:p>
          <a:p>
            <a:pPr marL="0" indent="0" algn="r" rtl="1">
              <a:buNone/>
            </a:pPr>
            <a:endParaRPr lang="ar-OM" sz="2800" dirty="0"/>
          </a:p>
          <a:p>
            <a:pPr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FF0000"/>
                </a:solidFill>
              </a:rPr>
              <a:t>ب- المستقبلي:</a:t>
            </a:r>
          </a:p>
          <a:p>
            <a:pPr algn="r" rtl="1">
              <a:buFont typeface="Wingdings" pitchFamily="2" charset="2"/>
              <a:buChar char="ü"/>
            </a:pPr>
            <a:r>
              <a:rPr lang="ar-OM" sz="2800" dirty="0" smtClean="0"/>
              <a:t>مدرب- داعية- مجال التسويق- مدرس- علاقات عامة- مشرفو أنشطة الأطفال.......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03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OM" sz="5400" dirty="0">
                <a:solidFill>
                  <a:srgbClr val="0039AC"/>
                </a:solidFill>
              </a:rPr>
              <a:t>أنشطة اكتشاف الذكاء الاجتماعي</a:t>
            </a:r>
            <a:endParaRPr lang="en-US" sz="54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المعسكرات- الرحلات.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العمل الجماعي منحه دور القيادة بعض الوقت.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العمل تحت ضغط.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زيارة ملجأ.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مواجهة ضيف: من يستقبله- من يتفاعل معه.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الرسم الجماعي.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600" dirty="0" smtClean="0"/>
              <a:t>الحوار الجماعي.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661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OM" sz="7200" dirty="0">
                <a:solidFill>
                  <a:srgbClr val="0039AC"/>
                </a:solidFill>
              </a:rPr>
              <a:t>التنمية</a:t>
            </a:r>
            <a:endParaRPr lang="en-US" sz="72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608512"/>
          </a:xfrm>
        </p:spPr>
        <p:txBody>
          <a:bodyPr>
            <a:noAutofit/>
          </a:bodyPr>
          <a:lstStyle/>
          <a:p>
            <a:pPr algn="r" rtl="1"/>
            <a:r>
              <a:rPr lang="ar-OM" sz="2800" dirty="0" smtClean="0"/>
              <a:t>جميع الأنشطة الجماعية ( لعب- تأليف قصص- رسم....).</a:t>
            </a:r>
          </a:p>
          <a:p>
            <a:pPr algn="r" rtl="1"/>
            <a:r>
              <a:rPr lang="ar-OM" sz="2800" dirty="0" smtClean="0"/>
              <a:t>تعليمه مهارات اجتماعية مثل ( التفاوض- الحوار- الاستماع- التواصل- التعاطف- التحفيز- القيادة.....).</a:t>
            </a:r>
          </a:p>
          <a:p>
            <a:pPr algn="r" rtl="1"/>
            <a:r>
              <a:rPr lang="ar-OM" sz="2800" dirty="0" smtClean="0"/>
              <a:t>تعليمه مهارات و أخلاقيات العمل في فريق ( إدارة الإختلاف- التعاون- الإحترام- الثقة- الحقوق و الحدود.....).</a:t>
            </a:r>
          </a:p>
          <a:p>
            <a:pPr algn="r" rtl="1"/>
            <a:r>
              <a:rPr lang="ar-OM" sz="2800" dirty="0" smtClean="0"/>
              <a:t>تعليمه مهارات الصداقة ( الاختيار- التعارف- بناء العلاقة- المحافظة عليها).</a:t>
            </a:r>
          </a:p>
          <a:p>
            <a:pPr algn="r" rtl="1"/>
            <a:r>
              <a:rPr lang="ar-OM" sz="2800" dirty="0" smtClean="0"/>
              <a:t>الأعمال التطوعية الجماعية.</a:t>
            </a:r>
          </a:p>
          <a:p>
            <a:pPr algn="r" rtl="1"/>
            <a:r>
              <a:rPr lang="ar-OM" sz="2800" dirty="0" smtClean="0"/>
              <a:t>إتاحة الفرص له للتعلم و الانفتاحية.</a:t>
            </a:r>
          </a:p>
        </p:txBody>
      </p:sp>
    </p:spTree>
    <p:extLst>
      <p:ext uri="{BB962C8B-B14F-4D97-AF65-F5344CB8AC3E}">
        <p14:creationId xmlns:p14="http://schemas.microsoft.com/office/powerpoint/2010/main" val="18837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OM" sz="7200" dirty="0">
                <a:solidFill>
                  <a:srgbClr val="0039AC"/>
                </a:solidFill>
              </a:rPr>
              <a:t>مظاهر الذكاء الاجتماعي</a:t>
            </a:r>
            <a:endParaRPr lang="en-US" sz="7200" dirty="0">
              <a:solidFill>
                <a:srgbClr val="0039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ar-OM" sz="4100" dirty="0">
                <a:solidFill>
                  <a:srgbClr val="FF0000"/>
                </a:solidFill>
              </a:rPr>
              <a:t>الفهم و الإدراك: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يستطيع الإحساس بمشاعر الآخرين.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ينتبه لأي تغير في الحالة المزاجية للآخرين.</a:t>
            </a:r>
          </a:p>
          <a:p>
            <a:pPr marL="0" indent="0" algn="r" rtl="1">
              <a:buNone/>
            </a:pPr>
            <a:endParaRPr lang="ar-OM" sz="3000" dirty="0" smtClean="0"/>
          </a:p>
          <a:p>
            <a:pPr algn="r" rtl="1">
              <a:buFont typeface="Wingdings" pitchFamily="2" charset="2"/>
              <a:buChar char="v"/>
            </a:pPr>
            <a:r>
              <a:rPr lang="ar-OM" sz="4100" dirty="0" smtClean="0">
                <a:solidFill>
                  <a:srgbClr val="FF0000"/>
                </a:solidFill>
              </a:rPr>
              <a:t>التأثير و القيادة: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يبدو قائدا للمجموعة.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يستمتع بتعليم الآخرين.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الآخرون يسعون لمشورته.</a:t>
            </a:r>
          </a:p>
          <a:p>
            <a:pPr marL="0" indent="0" algn="r" rtl="1">
              <a:buNone/>
            </a:pPr>
            <a:endParaRPr lang="ar-OM" sz="3000" dirty="0"/>
          </a:p>
          <a:p>
            <a:pPr algn="r" rtl="1">
              <a:buFont typeface="Wingdings" pitchFamily="2" charset="2"/>
              <a:buChar char="v"/>
            </a:pPr>
            <a:r>
              <a:rPr lang="ar-OM" sz="4100" dirty="0">
                <a:solidFill>
                  <a:srgbClr val="FF0000"/>
                </a:solidFill>
              </a:rPr>
              <a:t>التواصل و التعبير: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يستمتع بصحبة الناس.</a:t>
            </a:r>
          </a:p>
          <a:p>
            <a:pPr algn="r" rtl="1">
              <a:buFont typeface="Arial" pitchFamily="34" charset="0"/>
              <a:buChar char="•"/>
            </a:pPr>
            <a:r>
              <a:rPr lang="ar-OM" sz="3000" dirty="0" smtClean="0"/>
              <a:t>لديه صداقة حميمة باثنين أو أكثر.</a:t>
            </a:r>
            <a:endParaRPr lang="ar-OM" sz="3000" dirty="0"/>
          </a:p>
          <a:p>
            <a:pPr algn="r" rtl="1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8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7467600" cy="3024336"/>
          </a:xfrm>
        </p:spPr>
        <p:txBody>
          <a:bodyPr>
            <a:normAutofit/>
          </a:bodyPr>
          <a:lstStyle/>
          <a:p>
            <a:pPr algn="r" rtl="1"/>
            <a:r>
              <a:rPr lang="ar-OM" sz="4000" dirty="0" smtClean="0"/>
              <a:t>يبدي تعاطفا واهتماما بالآخرين.</a:t>
            </a:r>
          </a:p>
          <a:p>
            <a:pPr algn="r" rtl="1"/>
            <a:r>
              <a:rPr lang="ar-OM" sz="4000" dirty="0" smtClean="0"/>
              <a:t>يفضل الأعمال والأنشطة الجماعية.</a:t>
            </a:r>
          </a:p>
          <a:p>
            <a:pPr algn="r" rtl="1"/>
            <a:r>
              <a:rPr lang="ar-OM" sz="4000" dirty="0" smtClean="0"/>
              <a:t>يعبر عن مشاعره و أفكاره و احتياجاته.</a:t>
            </a:r>
          </a:p>
          <a:p>
            <a:pPr algn="r" rtl="1"/>
            <a:r>
              <a:rPr lang="ar-OM" sz="4000" dirty="0" smtClean="0"/>
              <a:t>يجيد التعامل مع الأنماط المختلفة.</a:t>
            </a:r>
          </a:p>
        </p:txBody>
      </p:sp>
    </p:spTree>
    <p:extLst>
      <p:ext uri="{BB962C8B-B14F-4D97-AF65-F5344CB8AC3E}">
        <p14:creationId xmlns:p14="http://schemas.microsoft.com/office/powerpoint/2010/main" val="60621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255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PowerPoint Presentation</vt:lpstr>
      <vt:lpstr>الذكاء الاجتماعي</vt:lpstr>
      <vt:lpstr>ما هو؟</vt:lpstr>
      <vt:lpstr>التوظيف</vt:lpstr>
      <vt:lpstr>أنشطة اكتشاف الذكاء الاجتماعي</vt:lpstr>
      <vt:lpstr>التنمية</vt:lpstr>
      <vt:lpstr>مظاهر الذكاء الاجتماعي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AHMED AL MAHFOODHI</cp:lastModifiedBy>
  <cp:revision>19</cp:revision>
  <dcterms:created xsi:type="dcterms:W3CDTF">2015-03-20T05:47:59Z</dcterms:created>
  <dcterms:modified xsi:type="dcterms:W3CDTF">2015-03-21T06:14:37Z</dcterms:modified>
</cp:coreProperties>
</file>